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6" r:id="rId2"/>
    <p:sldId id="257" r:id="rId3"/>
    <p:sldId id="378" r:id="rId4"/>
    <p:sldId id="379" r:id="rId5"/>
    <p:sldId id="381" r:id="rId6"/>
    <p:sldId id="382" r:id="rId7"/>
    <p:sldId id="380" r:id="rId8"/>
    <p:sldId id="377" r:id="rId9"/>
    <p:sldId id="258" r:id="rId10"/>
    <p:sldId id="262" r:id="rId11"/>
    <p:sldId id="319" r:id="rId12"/>
    <p:sldId id="320" r:id="rId13"/>
    <p:sldId id="368" r:id="rId14"/>
    <p:sldId id="391" r:id="rId15"/>
    <p:sldId id="370" r:id="rId16"/>
    <p:sldId id="371" r:id="rId17"/>
    <p:sldId id="372" r:id="rId18"/>
    <p:sldId id="356" r:id="rId19"/>
    <p:sldId id="357" r:id="rId20"/>
    <p:sldId id="358" r:id="rId21"/>
    <p:sldId id="373" r:id="rId22"/>
    <p:sldId id="374" r:id="rId23"/>
    <p:sldId id="263" r:id="rId24"/>
    <p:sldId id="264" r:id="rId25"/>
    <p:sldId id="265" r:id="rId26"/>
    <p:sldId id="259" r:id="rId27"/>
    <p:sldId id="272" r:id="rId28"/>
    <p:sldId id="269" r:id="rId29"/>
    <p:sldId id="273" r:id="rId30"/>
    <p:sldId id="270" r:id="rId31"/>
    <p:sldId id="295" r:id="rId32"/>
    <p:sldId id="296" r:id="rId33"/>
    <p:sldId id="359" r:id="rId34"/>
    <p:sldId id="383" r:id="rId35"/>
    <p:sldId id="361" r:id="rId36"/>
    <p:sldId id="362" r:id="rId37"/>
    <p:sldId id="367" r:id="rId38"/>
    <p:sldId id="366" r:id="rId39"/>
    <p:sldId id="364" r:id="rId40"/>
    <p:sldId id="365" r:id="rId41"/>
    <p:sldId id="386" r:id="rId42"/>
    <p:sldId id="387" r:id="rId43"/>
    <p:sldId id="384" r:id="rId44"/>
    <p:sldId id="388" r:id="rId45"/>
    <p:sldId id="363" r:id="rId46"/>
    <p:sldId id="291" r:id="rId47"/>
    <p:sldId id="360" r:id="rId48"/>
    <p:sldId id="322" r:id="rId49"/>
    <p:sldId id="288" r:id="rId50"/>
    <p:sldId id="323" r:id="rId51"/>
    <p:sldId id="324" r:id="rId52"/>
    <p:sldId id="375" r:id="rId53"/>
    <p:sldId id="274" r:id="rId54"/>
    <p:sldId id="389" r:id="rId55"/>
    <p:sldId id="275" r:id="rId56"/>
    <p:sldId id="390" r:id="rId57"/>
    <p:sldId id="276" r:id="rId58"/>
    <p:sldId id="294" r:id="rId59"/>
    <p:sldId id="313" r:id="rId60"/>
    <p:sldId id="314" r:id="rId61"/>
    <p:sldId id="315" r:id="rId62"/>
    <p:sldId id="316" r:id="rId63"/>
    <p:sldId id="306" r:id="rId64"/>
    <p:sldId id="317" r:id="rId65"/>
    <p:sldId id="307" r:id="rId66"/>
    <p:sldId id="318" r:id="rId67"/>
    <p:sldId id="308" r:id="rId68"/>
    <p:sldId id="309" r:id="rId69"/>
    <p:sldId id="310" r:id="rId70"/>
    <p:sldId id="311" r:id="rId71"/>
    <p:sldId id="292" r:id="rId72"/>
    <p:sldId id="297" r:id="rId73"/>
    <p:sldId id="298" r:id="rId74"/>
    <p:sldId id="299" r:id="rId75"/>
    <p:sldId id="293" r:id="rId76"/>
    <p:sldId id="303" r:id="rId77"/>
    <p:sldId id="301" r:id="rId78"/>
    <p:sldId id="302" r:id="rId79"/>
    <p:sldId id="300" r:id="rId80"/>
    <p:sldId id="304" r:id="rId81"/>
    <p:sldId id="305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hony Jiles" userId="d89e19ca2e44e475" providerId="LiveId" clId="{AD836816-42DD-40D0-A78F-898ADB5D8ABB}"/>
    <pc:docChg chg="custSel delSld modSld">
      <pc:chgData name="Anthony Jiles" userId="d89e19ca2e44e475" providerId="LiveId" clId="{AD836816-42DD-40D0-A78F-898ADB5D8ABB}" dt="2024-03-03T06:38:47.076" v="6" actId="47"/>
      <pc:docMkLst>
        <pc:docMk/>
      </pc:docMkLst>
      <pc:sldChg chg="del">
        <pc:chgData name="Anthony Jiles" userId="d89e19ca2e44e475" providerId="LiveId" clId="{AD836816-42DD-40D0-A78F-898ADB5D8ABB}" dt="2024-03-03T06:38:12.548" v="0" actId="47"/>
        <pc:sldMkLst>
          <pc:docMk/>
          <pc:sldMk cId="1312954622" sldId="256"/>
        </pc:sldMkLst>
      </pc:sldChg>
      <pc:sldChg chg="del">
        <pc:chgData name="Anthony Jiles" userId="d89e19ca2e44e475" providerId="LiveId" clId="{AD836816-42DD-40D0-A78F-898ADB5D8ABB}" dt="2024-03-03T06:38:45.144" v="4" actId="47"/>
        <pc:sldMkLst>
          <pc:docMk/>
          <pc:sldMk cId="1682364250" sldId="260"/>
        </pc:sldMkLst>
      </pc:sldChg>
      <pc:sldChg chg="del">
        <pc:chgData name="Anthony Jiles" userId="d89e19ca2e44e475" providerId="LiveId" clId="{AD836816-42DD-40D0-A78F-898ADB5D8ABB}" dt="2024-03-03T06:38:44.567" v="3" actId="47"/>
        <pc:sldMkLst>
          <pc:docMk/>
          <pc:sldMk cId="3878572521" sldId="266"/>
        </pc:sldMkLst>
      </pc:sldChg>
      <pc:sldChg chg="del">
        <pc:chgData name="Anthony Jiles" userId="d89e19ca2e44e475" providerId="LiveId" clId="{AD836816-42DD-40D0-A78F-898ADB5D8ABB}" dt="2024-03-03T06:38:45.788" v="5" actId="47"/>
        <pc:sldMkLst>
          <pc:docMk/>
          <pc:sldMk cId="1424744152" sldId="267"/>
        </pc:sldMkLst>
      </pc:sldChg>
      <pc:sldChg chg="del">
        <pc:chgData name="Anthony Jiles" userId="d89e19ca2e44e475" providerId="LiveId" clId="{AD836816-42DD-40D0-A78F-898ADB5D8ABB}" dt="2024-03-03T06:38:47.076" v="6" actId="47"/>
        <pc:sldMkLst>
          <pc:docMk/>
          <pc:sldMk cId="2874765023" sldId="268"/>
        </pc:sldMkLst>
      </pc:sldChg>
      <pc:sldChg chg="del">
        <pc:chgData name="Anthony Jiles" userId="d89e19ca2e44e475" providerId="LiveId" clId="{AD836816-42DD-40D0-A78F-898ADB5D8ABB}" dt="2024-03-03T06:38:44.037" v="2" actId="47"/>
        <pc:sldMkLst>
          <pc:docMk/>
          <pc:sldMk cId="561059047" sldId="271"/>
        </pc:sldMkLst>
      </pc:sldChg>
      <pc:sldChg chg="delSp mod">
        <pc:chgData name="Anthony Jiles" userId="d89e19ca2e44e475" providerId="LiveId" clId="{AD836816-42DD-40D0-A78F-898ADB5D8ABB}" dt="2024-03-03T06:38:29.640" v="1" actId="478"/>
        <pc:sldMkLst>
          <pc:docMk/>
          <pc:sldMk cId="3814708004" sldId="383"/>
        </pc:sldMkLst>
        <pc:spChg chg="del">
          <ac:chgData name="Anthony Jiles" userId="d89e19ca2e44e475" providerId="LiveId" clId="{AD836816-42DD-40D0-A78F-898ADB5D8ABB}" dt="2024-03-03T06:38:29.640" v="1" actId="478"/>
          <ac:spMkLst>
            <pc:docMk/>
            <pc:sldMk cId="3814708004" sldId="383"/>
            <ac:spMk id="4" creationId="{151CC1B3-3AED-4DDB-AA58-C03BAAE4960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40777-09D6-46EE-095F-E005BDBD3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7290B6-B321-8F10-10DD-4098495D4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6C529-8CCE-DCE5-9F19-354F41102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87BF6-4861-1C96-181B-EF490375C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DF012-9181-AE41-7DF8-A60ACE6DF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586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B2AF3-7998-0CA3-F8A7-256DA9FAF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60BCE-C2EE-2AB0-8052-841466F7C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AADB8-3912-FC5C-A725-A02D2A6F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123B3-8669-D192-9E5E-CB3804837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E7724-D5FA-5990-3919-BEF2CF02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84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982EEE-274A-78FB-6125-B054AB4CE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71319-9EE4-618E-E6F8-93C784ABC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C897E-8ED0-6C41-7D3A-7FA2DE0BD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3D2D4-4198-D2CA-2E15-5B12134AA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7D2F9-9D6D-6CAD-4555-1E5DF7EA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86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2D4B8-2C78-82FC-16AB-151921167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F36A3-B835-95B7-4E16-086CF0F29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4AC1A-7FB5-B9F8-DCEE-1A45A548C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165A0-E4D4-AC7D-8097-3E75E3DFF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FEC72-2374-41D5-6C6F-861AFDE4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04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901E9-1C1F-90E6-1316-704BA2BA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3697F-9A4D-80F9-F4DC-4A2DFB8B9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F5833-D8C2-6D00-D071-1EB6A63B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B86D7-EB44-248D-8325-C4F8EDDB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53D08-21DC-E739-B7CA-E00FE8643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88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56673-6709-4ACE-A1E4-9D27DDD8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9C5EB-16F1-8FF9-A6D4-68DBF131E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0505F-4BD6-6128-753B-F50A65657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FC099-74B3-4C7D-4F2E-63A912BF1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E38B4-1989-A8A3-F6E0-1708634F5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7C77B-11F0-CD41-5A68-6262961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24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4CF5F-5EE6-6D3B-584D-0B8D0E4B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C0565-52B7-31CF-1CA0-BCEB36BE2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16A60F-8B2C-85B0-C11E-C238D8D4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EF174E-B194-D49E-6A67-3F19C19A6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324691-B3F7-2954-3800-ABD07370B3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CE13C1-96E8-4886-7878-2F6319B74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C14361-F8EE-16BB-D43B-4886D0713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9D527B-1408-B3FB-0C6D-0A0EA38D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166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2C84A-07B1-5840-A7D2-FEF6908F0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EEA42B-4BA5-4064-E7FB-B713ACF5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F3D89-EBE8-0D23-CD90-F9F3AAF21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ECAB4-51A4-D346-B86F-09197336C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613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E7E257-E94F-8E60-3DF9-EB162020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353A12-51ED-1E1A-54E9-FCE6D85D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E026A-4935-291B-0A32-3FB215A2E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81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C1C0A-5A7C-DAD2-92BB-E5A592C82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CC503-1D16-08FD-0367-10465492E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7446F-4024-D87F-BE88-77D0DA734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295EA-0B8F-00E3-BEA9-04533438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9EBD7-9256-5528-6F3B-6C9A03210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CFDE-315A-2404-8979-37880113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75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7DCDD-CADE-48F4-A885-140370F8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90B570-9337-C704-7595-C8DA39E0D1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866DC-62A6-952C-6844-D030F7C87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D179A-6683-C7B5-54EB-E37365496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D91F-43C1-48AE-8E0C-73BD74460E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819F9-144A-31BA-0875-3B38DA322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B7BD8-3FAE-5763-AD5D-ACF4B92E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79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637030-85D0-1D05-12AE-BB2FCCEF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94A71-D679-D1C5-6A89-BA65BCC58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CF037-D987-9FDD-E03E-D7164D723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7D91F-43C1-48AE-8E0C-73BD74460E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2CD61-FDCD-FDB8-91BB-08CC34A57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E911A-2199-3EDB-711E-A345B59D5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AAF05-DFA3-4A97-B58E-687C659FC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33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74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8702635-39EE-18D9-790F-0B63F19C7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" b="1"/>
          <a:stretch/>
        </p:blipFill>
        <p:spPr>
          <a:xfrm>
            <a:off x="20" y="2047752"/>
            <a:ext cx="8553137" cy="4810248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86481946-A103-B4EC-E71C-B91539976D12}"/>
              </a:ext>
            </a:extLst>
          </p:cNvPr>
          <p:cNvSpPr/>
          <p:nvPr/>
        </p:nvSpPr>
        <p:spPr>
          <a:xfrm rot="5400000">
            <a:off x="8748375" y="3921369"/>
            <a:ext cx="990600" cy="25527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8500967-EE37-1076-90B4-7061ED82FF34}"/>
              </a:ext>
            </a:extLst>
          </p:cNvPr>
          <p:cNvSpPr txBox="1"/>
          <p:nvPr/>
        </p:nvSpPr>
        <p:spPr>
          <a:xfrm>
            <a:off x="258817" y="322092"/>
            <a:ext cx="9847384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7200" spc="855" dirty="0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spc="85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en-US" sz="7200" spc="85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680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8702635-39EE-18D9-790F-0B63F19C7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" b="1"/>
          <a:stretch/>
        </p:blipFill>
        <p:spPr>
          <a:xfrm>
            <a:off x="20" y="2047752"/>
            <a:ext cx="8553137" cy="4810248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86481946-A103-B4EC-E71C-B91539976D12}"/>
              </a:ext>
            </a:extLst>
          </p:cNvPr>
          <p:cNvSpPr/>
          <p:nvPr/>
        </p:nvSpPr>
        <p:spPr>
          <a:xfrm rot="5400000">
            <a:off x="8748375" y="3921369"/>
            <a:ext cx="990600" cy="25527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8500967-EE37-1076-90B4-7061ED82FF34}"/>
              </a:ext>
            </a:extLst>
          </p:cNvPr>
          <p:cNvSpPr txBox="1"/>
          <p:nvPr/>
        </p:nvSpPr>
        <p:spPr>
          <a:xfrm>
            <a:off x="258817" y="322092"/>
            <a:ext cx="9847384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7200" spc="855" dirty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spc="85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spc="855" dirty="0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spc="85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sz="7200" spc="85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48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8702635-39EE-18D9-790F-0B63F19C7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" b="1"/>
          <a:stretch/>
        </p:blipFill>
        <p:spPr>
          <a:xfrm>
            <a:off x="20" y="2047752"/>
            <a:ext cx="8553137" cy="4810248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86481946-A103-B4EC-E71C-B91539976D12}"/>
              </a:ext>
            </a:extLst>
          </p:cNvPr>
          <p:cNvSpPr/>
          <p:nvPr/>
        </p:nvSpPr>
        <p:spPr>
          <a:xfrm rot="5400000">
            <a:off x="8748375" y="3921369"/>
            <a:ext cx="990600" cy="25527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8500967-EE37-1076-90B4-7061ED82FF34}"/>
              </a:ext>
            </a:extLst>
          </p:cNvPr>
          <p:cNvSpPr txBox="1"/>
          <p:nvPr/>
        </p:nvSpPr>
        <p:spPr>
          <a:xfrm>
            <a:off x="258817" y="322092"/>
            <a:ext cx="9847384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7200" spc="855" dirty="0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spc="85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spc="85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en-US" sz="7200" spc="85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232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006" y="569844"/>
            <a:ext cx="8427988" cy="5649981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n open book with text on it&#10;&#10;Description automatically generated">
            <a:extLst>
              <a:ext uri="{FF2B5EF4-FFF2-40B4-BE49-F238E27FC236}">
                <a16:creationId xmlns:a16="http://schemas.microsoft.com/office/drawing/2014/main" id="{6A1D7937-8BCC-4687-EAF6-1B2DE6B09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" r="1" b="6441"/>
          <a:stretch/>
        </p:blipFill>
        <p:spPr>
          <a:xfrm>
            <a:off x="1882006" y="569843"/>
            <a:ext cx="8450714" cy="56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48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006" y="569844"/>
            <a:ext cx="8427988" cy="5649981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n open book with text on it&#10;&#10;Description automatically generated">
            <a:extLst>
              <a:ext uri="{FF2B5EF4-FFF2-40B4-BE49-F238E27FC236}">
                <a16:creationId xmlns:a16="http://schemas.microsoft.com/office/drawing/2014/main" id="{6A1D7937-8BCC-4687-EAF6-1B2DE6B09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" r="1" b="6441"/>
          <a:stretch/>
        </p:blipFill>
        <p:spPr>
          <a:xfrm>
            <a:off x="0" y="0"/>
            <a:ext cx="12192000" cy="685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05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92A269-7EA2-3B53-FAFF-C49405FDC413}"/>
              </a:ext>
            </a:extLst>
          </p:cNvPr>
          <p:cNvSpPr txBox="1"/>
          <p:nvPr/>
        </p:nvSpPr>
        <p:spPr>
          <a:xfrm>
            <a:off x="4697822" y="-286394"/>
            <a:ext cx="2672969" cy="27327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650" spc="855" dirty="0">
                <a:solidFill>
                  <a:srgbClr val="D03D25"/>
                </a:solidFill>
                <a:latin typeface="Calibri"/>
                <a:cs typeface="Calibri"/>
              </a:rPr>
              <a:t>EA</a:t>
            </a:r>
            <a:endParaRPr sz="17650" dirty="0">
              <a:latin typeface="Calibri"/>
              <a:cs typeface="Calibri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E8025F7E-252F-9D84-A844-76EC4650A71D}"/>
              </a:ext>
            </a:extLst>
          </p:cNvPr>
          <p:cNvSpPr txBox="1">
            <a:spLocks/>
          </p:cNvSpPr>
          <p:nvPr/>
        </p:nvSpPr>
        <p:spPr>
          <a:xfrm>
            <a:off x="7035246" y="-280165"/>
            <a:ext cx="2025318" cy="27203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17650" kern="0" spc="1510" dirty="0">
                <a:solidFill>
                  <a:sysClr val="windowText" lastClr="000000"/>
                </a:solidFill>
                <a:latin typeface="Calibri"/>
                <a:cs typeface="Calibri"/>
              </a:rPr>
              <a:t>D</a:t>
            </a:r>
            <a:endParaRPr lang="en-GB" sz="176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E4A6A771-9DA7-BC4B-BDD0-9105F2224C53}"/>
              </a:ext>
            </a:extLst>
          </p:cNvPr>
          <p:cNvSpPr txBox="1">
            <a:spLocks/>
          </p:cNvSpPr>
          <p:nvPr/>
        </p:nvSpPr>
        <p:spPr>
          <a:xfrm>
            <a:off x="3617241" y="-280165"/>
            <a:ext cx="1273341" cy="27203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17650" kern="0" spc="1510" dirty="0">
                <a:solidFill>
                  <a:sysClr val="windowText" lastClr="000000"/>
                </a:solidFill>
                <a:latin typeface="Calibri"/>
                <a:cs typeface="Calibri"/>
              </a:rPr>
              <a:t>R</a:t>
            </a:r>
            <a:endParaRPr lang="en-GB" sz="176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person holding a book&#10;&#10;Description automatically generated">
            <a:extLst>
              <a:ext uri="{FF2B5EF4-FFF2-40B4-BE49-F238E27FC236}">
                <a16:creationId xmlns:a16="http://schemas.microsoft.com/office/drawing/2014/main" id="{59E65DBE-B05A-BFCC-FD9C-A2FCED089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286000"/>
            <a:ext cx="45720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07D4C3-11F5-38D3-DC12-33EDBD97BB10}"/>
              </a:ext>
            </a:extLst>
          </p:cNvPr>
          <p:cNvSpPr txBox="1"/>
          <p:nvPr/>
        </p:nvSpPr>
        <p:spPr>
          <a:xfrm>
            <a:off x="8574759" y="5411450"/>
            <a:ext cx="32752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a</a:t>
            </a:r>
            <a:r>
              <a:rPr lang="en-US" sz="8800" dirty="0"/>
              <a:t> b</a:t>
            </a:r>
            <a:r>
              <a:rPr lang="en-US" sz="8800" dirty="0">
                <a:solidFill>
                  <a:srgbClr val="FF0000"/>
                </a:solidFill>
              </a:rPr>
              <a:t>oo</a:t>
            </a:r>
            <a:r>
              <a:rPr lang="en-US" sz="8800" dirty="0"/>
              <a:t>k</a:t>
            </a: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275933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r code and qr code&#10;&#10;Description automatically generated">
            <a:extLst>
              <a:ext uri="{FF2B5EF4-FFF2-40B4-BE49-F238E27FC236}">
                <a16:creationId xmlns:a16="http://schemas.microsoft.com/office/drawing/2014/main" id="{08CD2258-5B4D-6766-B370-ECD2B6386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952500"/>
            <a:ext cx="10160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84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92A269-7EA2-3B53-FAFF-C49405FDC413}"/>
              </a:ext>
            </a:extLst>
          </p:cNvPr>
          <p:cNvSpPr txBox="1"/>
          <p:nvPr/>
        </p:nvSpPr>
        <p:spPr>
          <a:xfrm>
            <a:off x="4697822" y="-286394"/>
            <a:ext cx="2672969" cy="27327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650" spc="855" dirty="0">
                <a:solidFill>
                  <a:srgbClr val="D03D25"/>
                </a:solidFill>
                <a:latin typeface="Calibri"/>
                <a:cs typeface="Calibri"/>
              </a:rPr>
              <a:t>EA</a:t>
            </a:r>
            <a:endParaRPr sz="17650" dirty="0">
              <a:latin typeface="Calibri"/>
              <a:cs typeface="Calibri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E8025F7E-252F-9D84-A844-76EC4650A71D}"/>
              </a:ext>
            </a:extLst>
          </p:cNvPr>
          <p:cNvSpPr txBox="1">
            <a:spLocks/>
          </p:cNvSpPr>
          <p:nvPr/>
        </p:nvSpPr>
        <p:spPr>
          <a:xfrm>
            <a:off x="7082138" y="-286394"/>
            <a:ext cx="1561994" cy="27203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17650" kern="0" spc="1510" dirty="0">
                <a:solidFill>
                  <a:sysClr val="windowText" lastClr="000000"/>
                </a:solidFill>
                <a:latin typeface="Calibri"/>
                <a:cs typeface="Calibri"/>
              </a:rPr>
              <a:t>D</a:t>
            </a:r>
            <a:endParaRPr lang="en-GB" sz="176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E4A6A771-9DA7-BC4B-BDD0-9105F2224C53}"/>
              </a:ext>
            </a:extLst>
          </p:cNvPr>
          <p:cNvSpPr txBox="1">
            <a:spLocks/>
          </p:cNvSpPr>
          <p:nvPr/>
        </p:nvSpPr>
        <p:spPr>
          <a:xfrm>
            <a:off x="3424481" y="-344142"/>
            <a:ext cx="1273341" cy="27203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17650" kern="0" spc="1510" dirty="0">
                <a:solidFill>
                  <a:sysClr val="windowText" lastClr="000000"/>
                </a:solidFill>
                <a:latin typeface="Calibri"/>
                <a:cs typeface="Calibri"/>
              </a:rPr>
              <a:t>R</a:t>
            </a:r>
            <a:endParaRPr lang="en-GB" sz="176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65DBE-B05A-BFCC-FD9C-A2FCED089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0880" y="2504153"/>
            <a:ext cx="6770320" cy="419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0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A5B8A3-71F9-49B7-BA3A-6DDCFD7FAD36}"/>
              </a:ext>
            </a:extLst>
          </p:cNvPr>
          <p:cNvSpPr txBox="1"/>
          <p:nvPr/>
        </p:nvSpPr>
        <p:spPr>
          <a:xfrm>
            <a:off x="3381375" y="857250"/>
            <a:ext cx="1742721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125" dirty="0"/>
              <a:t>V. </a:t>
            </a:r>
            <a:r>
              <a:rPr lang="zh-TW" altLang="en-US" sz="4125" dirty="0"/>
              <a:t>動詞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A45731-DE2B-4EF3-A1CA-818003512412}"/>
              </a:ext>
            </a:extLst>
          </p:cNvPr>
          <p:cNvSpPr txBox="1"/>
          <p:nvPr/>
        </p:nvSpPr>
        <p:spPr>
          <a:xfrm>
            <a:off x="5147202" y="866436"/>
            <a:ext cx="447558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125" dirty="0"/>
              <a:t>+</a:t>
            </a:r>
            <a:endParaRPr lang="zh-TW" altLang="en-US" sz="4125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31A7CA9-3CD2-4396-AD66-52527B1F1F5E}"/>
              </a:ext>
            </a:extLst>
          </p:cNvPr>
          <p:cNvSpPr txBox="1"/>
          <p:nvPr/>
        </p:nvSpPr>
        <p:spPr>
          <a:xfrm>
            <a:off x="5649603" y="857249"/>
            <a:ext cx="631904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125" dirty="0" err="1"/>
              <a:t>er</a:t>
            </a:r>
            <a:endParaRPr lang="zh-TW" altLang="en-US" sz="4125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FFC424-8ABB-4740-956B-FECB68783384}"/>
              </a:ext>
            </a:extLst>
          </p:cNvPr>
          <p:cNvSpPr txBox="1"/>
          <p:nvPr/>
        </p:nvSpPr>
        <p:spPr>
          <a:xfrm>
            <a:off x="6381750" y="866436"/>
            <a:ext cx="447558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125" dirty="0"/>
              <a:t>=</a:t>
            </a:r>
            <a:endParaRPr lang="zh-TW" altLang="en-US" sz="4125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72E03B8-2733-4098-BCB0-B783B6442C0B}"/>
              </a:ext>
            </a:extLst>
          </p:cNvPr>
          <p:cNvSpPr txBox="1"/>
          <p:nvPr/>
        </p:nvSpPr>
        <p:spPr>
          <a:xfrm>
            <a:off x="3381376" y="2071687"/>
            <a:ext cx="4507901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125" dirty="0"/>
              <a:t>做這個 </a:t>
            </a:r>
            <a:r>
              <a:rPr lang="en-US" altLang="zh-TW" sz="4125" dirty="0"/>
              <a:t>V. </a:t>
            </a:r>
            <a:r>
              <a:rPr lang="zh-TW" altLang="en-US" sz="4125" dirty="0"/>
              <a:t>動詞的人</a:t>
            </a:r>
          </a:p>
        </p:txBody>
      </p:sp>
      <p:sp>
        <p:nvSpPr>
          <p:cNvPr id="7" name="文字方塊 5">
            <a:extLst>
              <a:ext uri="{FF2B5EF4-FFF2-40B4-BE49-F238E27FC236}">
                <a16:creationId xmlns:a16="http://schemas.microsoft.com/office/drawing/2014/main" id="{E376B39D-0AB0-7E01-5013-485568951F78}"/>
              </a:ext>
            </a:extLst>
          </p:cNvPr>
          <p:cNvSpPr txBox="1"/>
          <p:nvPr/>
        </p:nvSpPr>
        <p:spPr>
          <a:xfrm>
            <a:off x="3381375" y="2916263"/>
            <a:ext cx="5036892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125" dirty="0"/>
              <a:t>愛做這個 </a:t>
            </a:r>
            <a:r>
              <a:rPr lang="en-US" altLang="zh-TW" sz="4125" dirty="0"/>
              <a:t>V. </a:t>
            </a:r>
            <a:r>
              <a:rPr lang="zh-TW" altLang="en-US" sz="4125" dirty="0"/>
              <a:t>動詞的人</a:t>
            </a:r>
          </a:p>
        </p:txBody>
      </p:sp>
      <p:sp>
        <p:nvSpPr>
          <p:cNvPr id="10" name="文字方塊 5">
            <a:extLst>
              <a:ext uri="{FF2B5EF4-FFF2-40B4-BE49-F238E27FC236}">
                <a16:creationId xmlns:a16="http://schemas.microsoft.com/office/drawing/2014/main" id="{012BFE6F-BC93-E1C1-B808-C89CC18AA904}"/>
              </a:ext>
            </a:extLst>
          </p:cNvPr>
          <p:cNvSpPr txBox="1"/>
          <p:nvPr/>
        </p:nvSpPr>
        <p:spPr>
          <a:xfrm>
            <a:off x="3381374" y="3637614"/>
            <a:ext cx="5036892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125" dirty="0"/>
              <a:t>做這個 </a:t>
            </a:r>
            <a:r>
              <a:rPr lang="en-US" altLang="zh-TW" sz="4125" dirty="0"/>
              <a:t>V. </a:t>
            </a:r>
            <a:r>
              <a:rPr lang="zh-TW" altLang="en-US" sz="4125" dirty="0"/>
              <a:t>動詞的機器</a:t>
            </a:r>
          </a:p>
        </p:txBody>
      </p:sp>
      <p:sp>
        <p:nvSpPr>
          <p:cNvPr id="11" name="文字方塊 5">
            <a:extLst>
              <a:ext uri="{FF2B5EF4-FFF2-40B4-BE49-F238E27FC236}">
                <a16:creationId xmlns:a16="http://schemas.microsoft.com/office/drawing/2014/main" id="{6F4FC3C6-DB7E-F50F-7728-B7338789ADBE}"/>
              </a:ext>
            </a:extLst>
          </p:cNvPr>
          <p:cNvSpPr txBox="1"/>
          <p:nvPr/>
        </p:nvSpPr>
        <p:spPr>
          <a:xfrm>
            <a:off x="3381373" y="4358965"/>
            <a:ext cx="4344394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125" dirty="0"/>
              <a:t>做這個 </a:t>
            </a:r>
            <a:r>
              <a:rPr lang="en-US" altLang="zh-TW" sz="4125" dirty="0"/>
              <a:t>V. </a:t>
            </a:r>
            <a:r>
              <a:rPr lang="zh-TW" altLang="en-US" sz="4125" dirty="0"/>
              <a:t>動詞的</a:t>
            </a:r>
            <a:r>
              <a:rPr lang="en-US" altLang="zh-TW" sz="4125" dirty="0"/>
              <a:t>…</a:t>
            </a:r>
            <a:endParaRPr lang="zh-TW" altLang="en-US" sz="4125" dirty="0"/>
          </a:p>
        </p:txBody>
      </p:sp>
    </p:spTree>
    <p:extLst>
      <p:ext uri="{BB962C8B-B14F-4D97-AF65-F5344CB8AC3E}">
        <p14:creationId xmlns:p14="http://schemas.microsoft.com/office/powerpoint/2010/main" val="288279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E3C5-FA4E-CEDE-C399-7A3CE9899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8465" y="383976"/>
            <a:ext cx="9135070" cy="6090047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68F1C81A-4894-E59C-E204-B17EDF374153}"/>
              </a:ext>
            </a:extLst>
          </p:cNvPr>
          <p:cNvSpPr/>
          <p:nvPr/>
        </p:nvSpPr>
        <p:spPr>
          <a:xfrm>
            <a:off x="5310187" y="2857500"/>
            <a:ext cx="642938" cy="2143125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88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3E2F7-140F-2BC5-DB9F-94964C392290}"/>
              </a:ext>
            </a:extLst>
          </p:cNvPr>
          <p:cNvSpPr txBox="1"/>
          <p:nvPr/>
        </p:nvSpPr>
        <p:spPr>
          <a:xfrm>
            <a:off x="1745191" y="4994730"/>
            <a:ext cx="6186437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0" dirty="0"/>
              <a:t>It is a reader.</a:t>
            </a:r>
            <a:endParaRPr lang="en-GB" sz="9000" dirty="0"/>
          </a:p>
        </p:txBody>
      </p:sp>
    </p:spTree>
    <p:extLst>
      <p:ext uri="{BB962C8B-B14F-4D97-AF65-F5344CB8AC3E}">
        <p14:creationId xmlns:p14="http://schemas.microsoft.com/office/powerpoint/2010/main" val="63191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92A269-7EA2-3B53-FAFF-C49405FDC413}"/>
              </a:ext>
            </a:extLst>
          </p:cNvPr>
          <p:cNvSpPr txBox="1"/>
          <p:nvPr/>
        </p:nvSpPr>
        <p:spPr>
          <a:xfrm>
            <a:off x="4714755" y="238539"/>
            <a:ext cx="2672969" cy="27327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650" spc="855" dirty="0">
                <a:solidFill>
                  <a:srgbClr val="D03D25"/>
                </a:solidFill>
                <a:latin typeface="Calibri"/>
                <a:cs typeface="Calibri"/>
              </a:rPr>
              <a:t>EA</a:t>
            </a:r>
            <a:endParaRPr sz="176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125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E3C5-FA4E-CEDE-C399-7A3CE9899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9378" y="383976"/>
            <a:ext cx="9133243" cy="6090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83E2F7-140F-2BC5-DB9F-94964C392290}"/>
              </a:ext>
            </a:extLst>
          </p:cNvPr>
          <p:cNvSpPr txBox="1"/>
          <p:nvPr/>
        </p:nvSpPr>
        <p:spPr>
          <a:xfrm>
            <a:off x="2485811" y="4996695"/>
            <a:ext cx="7220375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0" dirty="0"/>
              <a:t>She is a reader.</a:t>
            </a:r>
            <a:endParaRPr lang="en-GB" sz="9000" dirty="0"/>
          </a:p>
        </p:txBody>
      </p:sp>
    </p:spTree>
    <p:extLst>
      <p:ext uri="{BB962C8B-B14F-4D97-AF65-F5344CB8AC3E}">
        <p14:creationId xmlns:p14="http://schemas.microsoft.com/office/powerpoint/2010/main" val="235909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92A269-7EA2-3B53-FAFF-C49405FDC413}"/>
              </a:ext>
            </a:extLst>
          </p:cNvPr>
          <p:cNvSpPr txBox="1"/>
          <p:nvPr/>
        </p:nvSpPr>
        <p:spPr>
          <a:xfrm>
            <a:off x="4714755" y="238539"/>
            <a:ext cx="2672969" cy="27327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650" spc="855" dirty="0">
                <a:solidFill>
                  <a:srgbClr val="D03D25"/>
                </a:solidFill>
                <a:latin typeface="Calibri"/>
                <a:cs typeface="Calibri"/>
              </a:rPr>
              <a:t>EA</a:t>
            </a:r>
            <a:endParaRPr sz="17650" dirty="0">
              <a:latin typeface="Calibri"/>
              <a:cs typeface="Calibri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E8025F7E-252F-9D84-A844-76EC4650A71D}"/>
              </a:ext>
            </a:extLst>
          </p:cNvPr>
          <p:cNvSpPr txBox="1">
            <a:spLocks/>
          </p:cNvSpPr>
          <p:nvPr/>
        </p:nvSpPr>
        <p:spPr>
          <a:xfrm>
            <a:off x="7099071" y="250998"/>
            <a:ext cx="2025318" cy="27203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17650" kern="0" spc="1510" dirty="0">
                <a:solidFill>
                  <a:sysClr val="windowText" lastClr="000000"/>
                </a:solidFill>
                <a:latin typeface="Calibri"/>
                <a:cs typeface="Calibri"/>
              </a:rPr>
              <a:t>D</a:t>
            </a:r>
            <a:endParaRPr lang="en-GB" sz="176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E4A6A771-9DA7-BC4B-BDD0-9105F2224C53}"/>
              </a:ext>
            </a:extLst>
          </p:cNvPr>
          <p:cNvSpPr txBox="1">
            <a:spLocks/>
          </p:cNvSpPr>
          <p:nvPr/>
        </p:nvSpPr>
        <p:spPr>
          <a:xfrm>
            <a:off x="3730070" y="269583"/>
            <a:ext cx="1273341" cy="27203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17650" kern="0" spc="1510" dirty="0">
                <a:solidFill>
                  <a:sysClr val="windowText" lastClr="000000"/>
                </a:solidFill>
                <a:latin typeface="Calibri"/>
                <a:cs typeface="Calibri"/>
              </a:rPr>
              <a:t>L</a:t>
            </a:r>
            <a:endParaRPr lang="en-GB" sz="176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6A0CEB-4C03-81E3-7CE2-8B7CE0256004}"/>
              </a:ext>
            </a:extLst>
          </p:cNvPr>
          <p:cNvSpPr txBox="1"/>
          <p:nvPr/>
        </p:nvSpPr>
        <p:spPr>
          <a:xfrm>
            <a:off x="1200443" y="2372144"/>
            <a:ext cx="979111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Font typeface="Arial" panose="020B0604020202020204" pitchFamily="34" charset="0"/>
              <a:buChar char="•"/>
            </a:pPr>
            <a:r>
              <a:rPr lang="en-US" altLang="zh-TW" b="0" i="0" dirty="0" err="1">
                <a:solidFill>
                  <a:srgbClr val="FFFFFF"/>
                </a:solidFill>
                <a:effectLst/>
                <a:latin typeface="helvetica neue"/>
              </a:rPr>
              <a:t>vt.</a:t>
            </a:r>
            <a:endParaRPr lang="en-US" altLang="zh-TW" b="0" i="0" dirty="0">
              <a:solidFill>
                <a:srgbClr val="FFFFFF"/>
              </a:solidFill>
              <a:effectLst/>
              <a:latin typeface="helvetica neue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引導；領（路）；走在（隊伍等）的最前頭</a:t>
            </a:r>
          </a:p>
          <a:p>
            <a:pPr algn="ctr" fontAlgn="ctr">
              <a:buFont typeface="Arial" panose="020B0604020202020204" pitchFamily="34" charset="0"/>
              <a:buChar char="•"/>
            </a:pPr>
            <a:r>
              <a:rPr lang="en-US" altLang="zh-TW" sz="3600" b="0" i="0" dirty="0">
                <a:solidFill>
                  <a:srgbClr val="FFFFFF"/>
                </a:solidFill>
                <a:effectLst/>
                <a:latin typeface="helvetica neue"/>
              </a:rPr>
              <a:t>vi.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領路；通向，導致</a:t>
            </a:r>
            <a:r>
              <a:rPr lang="en-US" altLang="zh-TW" sz="3600" b="0" i="0" dirty="0">
                <a:solidFill>
                  <a:srgbClr val="FFFFFF"/>
                </a:solidFill>
                <a:effectLst/>
                <a:latin typeface="helvetica neue"/>
              </a:rPr>
              <a:t>n.[C]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指導，榜樣；領先地位</a:t>
            </a:r>
            <a:r>
              <a:rPr lang="en-US" altLang="zh-TW" sz="3600" b="0" i="0" dirty="0">
                <a:solidFill>
                  <a:srgbClr val="FFFFFF"/>
                </a:solidFill>
                <a:effectLst/>
                <a:latin typeface="helvetica neue"/>
              </a:rPr>
              <a:t>adj.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領先的；最重要的</a:t>
            </a:r>
          </a:p>
        </p:txBody>
      </p:sp>
    </p:spTree>
    <p:extLst>
      <p:ext uri="{BB962C8B-B14F-4D97-AF65-F5344CB8AC3E}">
        <p14:creationId xmlns:p14="http://schemas.microsoft.com/office/powerpoint/2010/main" val="370403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A5B8A3-71F9-49B7-BA3A-6DDCFD7FAD36}"/>
              </a:ext>
            </a:extLst>
          </p:cNvPr>
          <p:cNvSpPr txBox="1"/>
          <p:nvPr/>
        </p:nvSpPr>
        <p:spPr>
          <a:xfrm>
            <a:off x="3381375" y="857250"/>
            <a:ext cx="1742721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125" dirty="0"/>
              <a:t>V. </a:t>
            </a:r>
            <a:r>
              <a:rPr lang="zh-TW" altLang="en-US" sz="4125" dirty="0"/>
              <a:t>動詞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A45731-DE2B-4EF3-A1CA-818003512412}"/>
              </a:ext>
            </a:extLst>
          </p:cNvPr>
          <p:cNvSpPr txBox="1"/>
          <p:nvPr/>
        </p:nvSpPr>
        <p:spPr>
          <a:xfrm>
            <a:off x="5147202" y="866436"/>
            <a:ext cx="447558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125" dirty="0"/>
              <a:t>+</a:t>
            </a:r>
            <a:endParaRPr lang="zh-TW" altLang="en-US" sz="4125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31A7CA9-3CD2-4396-AD66-52527B1F1F5E}"/>
              </a:ext>
            </a:extLst>
          </p:cNvPr>
          <p:cNvSpPr txBox="1"/>
          <p:nvPr/>
        </p:nvSpPr>
        <p:spPr>
          <a:xfrm>
            <a:off x="5649603" y="857249"/>
            <a:ext cx="631904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125" dirty="0" err="1"/>
              <a:t>er</a:t>
            </a:r>
            <a:endParaRPr lang="zh-TW" altLang="en-US" sz="4125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FFC424-8ABB-4740-956B-FECB68783384}"/>
              </a:ext>
            </a:extLst>
          </p:cNvPr>
          <p:cNvSpPr txBox="1"/>
          <p:nvPr/>
        </p:nvSpPr>
        <p:spPr>
          <a:xfrm>
            <a:off x="6381750" y="866436"/>
            <a:ext cx="447558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125" dirty="0"/>
              <a:t>=</a:t>
            </a:r>
            <a:endParaRPr lang="zh-TW" altLang="en-US" sz="4125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72E03B8-2733-4098-BCB0-B783B6442C0B}"/>
              </a:ext>
            </a:extLst>
          </p:cNvPr>
          <p:cNvSpPr txBox="1"/>
          <p:nvPr/>
        </p:nvSpPr>
        <p:spPr>
          <a:xfrm>
            <a:off x="3381376" y="2071687"/>
            <a:ext cx="4507901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125" dirty="0"/>
              <a:t>做這個 </a:t>
            </a:r>
            <a:r>
              <a:rPr lang="en-US" altLang="zh-TW" sz="4125" dirty="0"/>
              <a:t>V. </a:t>
            </a:r>
            <a:r>
              <a:rPr lang="zh-TW" altLang="en-US" sz="4125" dirty="0"/>
              <a:t>動詞的人</a:t>
            </a:r>
          </a:p>
        </p:txBody>
      </p:sp>
      <p:sp>
        <p:nvSpPr>
          <p:cNvPr id="7" name="文字方塊 5">
            <a:extLst>
              <a:ext uri="{FF2B5EF4-FFF2-40B4-BE49-F238E27FC236}">
                <a16:creationId xmlns:a16="http://schemas.microsoft.com/office/drawing/2014/main" id="{E376B39D-0AB0-7E01-5013-485568951F78}"/>
              </a:ext>
            </a:extLst>
          </p:cNvPr>
          <p:cNvSpPr txBox="1"/>
          <p:nvPr/>
        </p:nvSpPr>
        <p:spPr>
          <a:xfrm>
            <a:off x="3381375" y="2916263"/>
            <a:ext cx="5036892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125" dirty="0"/>
              <a:t>愛做這個 </a:t>
            </a:r>
            <a:r>
              <a:rPr lang="en-US" altLang="zh-TW" sz="4125" dirty="0"/>
              <a:t>V. </a:t>
            </a:r>
            <a:r>
              <a:rPr lang="zh-TW" altLang="en-US" sz="4125" dirty="0"/>
              <a:t>動詞的人</a:t>
            </a:r>
          </a:p>
        </p:txBody>
      </p:sp>
      <p:sp>
        <p:nvSpPr>
          <p:cNvPr id="10" name="文字方塊 5">
            <a:extLst>
              <a:ext uri="{FF2B5EF4-FFF2-40B4-BE49-F238E27FC236}">
                <a16:creationId xmlns:a16="http://schemas.microsoft.com/office/drawing/2014/main" id="{012BFE6F-BC93-E1C1-B808-C89CC18AA904}"/>
              </a:ext>
            </a:extLst>
          </p:cNvPr>
          <p:cNvSpPr txBox="1"/>
          <p:nvPr/>
        </p:nvSpPr>
        <p:spPr>
          <a:xfrm>
            <a:off x="3381374" y="3637614"/>
            <a:ext cx="5036892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125" dirty="0"/>
              <a:t>做這個 </a:t>
            </a:r>
            <a:r>
              <a:rPr lang="en-US" altLang="zh-TW" sz="4125" dirty="0"/>
              <a:t>V. </a:t>
            </a:r>
            <a:r>
              <a:rPr lang="zh-TW" altLang="en-US" sz="4125" dirty="0"/>
              <a:t>動詞的機器</a:t>
            </a:r>
          </a:p>
        </p:txBody>
      </p:sp>
      <p:sp>
        <p:nvSpPr>
          <p:cNvPr id="11" name="文字方塊 5">
            <a:extLst>
              <a:ext uri="{FF2B5EF4-FFF2-40B4-BE49-F238E27FC236}">
                <a16:creationId xmlns:a16="http://schemas.microsoft.com/office/drawing/2014/main" id="{6F4FC3C6-DB7E-F50F-7728-B7338789ADBE}"/>
              </a:ext>
            </a:extLst>
          </p:cNvPr>
          <p:cNvSpPr txBox="1"/>
          <p:nvPr/>
        </p:nvSpPr>
        <p:spPr>
          <a:xfrm>
            <a:off x="3381373" y="4358965"/>
            <a:ext cx="4344394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125" dirty="0"/>
              <a:t>做這個 </a:t>
            </a:r>
            <a:r>
              <a:rPr lang="en-US" altLang="zh-TW" sz="4125" dirty="0"/>
              <a:t>V. </a:t>
            </a:r>
            <a:r>
              <a:rPr lang="zh-TW" altLang="en-US" sz="4125" dirty="0"/>
              <a:t>動詞的</a:t>
            </a:r>
            <a:r>
              <a:rPr lang="en-US" altLang="zh-TW" sz="4125" dirty="0"/>
              <a:t>…</a:t>
            </a:r>
            <a:endParaRPr lang="zh-TW" altLang="en-US" sz="4125" dirty="0"/>
          </a:p>
        </p:txBody>
      </p:sp>
    </p:spTree>
    <p:extLst>
      <p:ext uri="{BB962C8B-B14F-4D97-AF65-F5344CB8AC3E}">
        <p14:creationId xmlns:p14="http://schemas.microsoft.com/office/powerpoint/2010/main" val="382252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8702635-39EE-18D9-790F-0B63F19C7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" b="1"/>
          <a:stretch/>
        </p:blipFill>
        <p:spPr>
          <a:xfrm>
            <a:off x="20" y="2047752"/>
            <a:ext cx="8553137" cy="4810248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86481946-A103-B4EC-E71C-B91539976D12}"/>
              </a:ext>
            </a:extLst>
          </p:cNvPr>
          <p:cNvSpPr/>
          <p:nvPr/>
        </p:nvSpPr>
        <p:spPr>
          <a:xfrm rot="5400000">
            <a:off x="8748375" y="3921369"/>
            <a:ext cx="990600" cy="25527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8500967-EE37-1076-90B4-7061ED82FF34}"/>
              </a:ext>
            </a:extLst>
          </p:cNvPr>
          <p:cNvSpPr txBox="1"/>
          <p:nvPr/>
        </p:nvSpPr>
        <p:spPr>
          <a:xfrm>
            <a:off x="258817" y="322092"/>
            <a:ext cx="9847384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she?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4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8702635-39EE-18D9-790F-0B63F19C7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" b="1"/>
          <a:stretch/>
        </p:blipFill>
        <p:spPr>
          <a:xfrm>
            <a:off x="20" y="2047752"/>
            <a:ext cx="8553137" cy="4810248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86481946-A103-B4EC-E71C-B91539976D12}"/>
              </a:ext>
            </a:extLst>
          </p:cNvPr>
          <p:cNvSpPr/>
          <p:nvPr/>
        </p:nvSpPr>
        <p:spPr>
          <a:xfrm rot="5400000">
            <a:off x="8748375" y="3921369"/>
            <a:ext cx="990600" cy="25527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8500967-EE37-1076-90B4-7061ED82FF34}"/>
              </a:ext>
            </a:extLst>
          </p:cNvPr>
          <p:cNvSpPr txBox="1"/>
          <p:nvPr/>
        </p:nvSpPr>
        <p:spPr>
          <a:xfrm>
            <a:off x="258817" y="322092"/>
            <a:ext cx="9847384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a ______.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FC266F-83A7-37F1-1489-0C0F6A9F3F63}"/>
              </a:ext>
            </a:extLst>
          </p:cNvPr>
          <p:cNvSpPr txBox="1"/>
          <p:nvPr/>
        </p:nvSpPr>
        <p:spPr>
          <a:xfrm>
            <a:off x="4826001" y="246430"/>
            <a:ext cx="582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spc="85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GB" sz="72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4CF77-C6FD-0399-795A-0F018C4435E1}"/>
              </a:ext>
            </a:extLst>
          </p:cNvPr>
          <p:cNvSpPr txBox="1"/>
          <p:nvPr/>
        </p:nvSpPr>
        <p:spPr>
          <a:xfrm>
            <a:off x="5374790" y="284260"/>
            <a:ext cx="582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spc="85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GB" sz="72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35037A-20C0-52D0-EB36-A80810E1C14C}"/>
              </a:ext>
            </a:extLst>
          </p:cNvPr>
          <p:cNvSpPr txBox="1"/>
          <p:nvPr/>
        </p:nvSpPr>
        <p:spPr>
          <a:xfrm>
            <a:off x="5957782" y="275921"/>
            <a:ext cx="582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spc="85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72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FCCE40-D940-EBDE-BE5F-4ABD391D57EB}"/>
              </a:ext>
            </a:extLst>
          </p:cNvPr>
          <p:cNvSpPr txBox="1"/>
          <p:nvPr/>
        </p:nvSpPr>
        <p:spPr>
          <a:xfrm>
            <a:off x="6540774" y="322092"/>
            <a:ext cx="582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spc="85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GB" sz="72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C8D978-5A88-A4E9-53A6-51F8769949B7}"/>
              </a:ext>
            </a:extLst>
          </p:cNvPr>
          <p:cNvSpPr txBox="1"/>
          <p:nvPr/>
        </p:nvSpPr>
        <p:spPr>
          <a:xfrm>
            <a:off x="7123766" y="291686"/>
            <a:ext cx="582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spc="85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GB" sz="72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D2628E-3F4E-1F8A-F24A-AF3FF3820AAE}"/>
              </a:ext>
            </a:extLst>
          </p:cNvPr>
          <p:cNvSpPr txBox="1"/>
          <p:nvPr/>
        </p:nvSpPr>
        <p:spPr>
          <a:xfrm>
            <a:off x="7782157" y="322091"/>
            <a:ext cx="582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spc="85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GB" sz="7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2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D630E57-C2A4-FCE0-37F1-86CC9B743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27" y="1581150"/>
            <a:ext cx="9422946" cy="527685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C5516989-78A1-8CC5-0735-A617433B8E3E}"/>
              </a:ext>
            </a:extLst>
          </p:cNvPr>
          <p:cNvSpPr txBox="1"/>
          <p:nvPr/>
        </p:nvSpPr>
        <p:spPr>
          <a:xfrm>
            <a:off x="2315535" y="456483"/>
            <a:ext cx="7560930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a leader.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7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standing in front of a classroom of children&#10;&#10;Description automatically generated with low confidence">
            <a:extLst>
              <a:ext uri="{FF2B5EF4-FFF2-40B4-BE49-F238E27FC236}">
                <a16:creationId xmlns:a16="http://schemas.microsoft.com/office/drawing/2014/main" id="{0E53389F-FF75-5EA0-2F6A-51DAC9EA7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9" b="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744E414E-244D-A6BE-5658-4D614202DC37}"/>
              </a:ext>
            </a:extLst>
          </p:cNvPr>
          <p:cNvSpPr txBox="1"/>
          <p:nvPr/>
        </p:nvSpPr>
        <p:spPr>
          <a:xfrm>
            <a:off x="1460597" y="0"/>
            <a:ext cx="9270806" cy="112466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What is this?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938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standing in front of a classroom of children&#10;&#10;Description automatically generated with low confidence">
            <a:extLst>
              <a:ext uri="{FF2B5EF4-FFF2-40B4-BE49-F238E27FC236}">
                <a16:creationId xmlns:a16="http://schemas.microsoft.com/office/drawing/2014/main" id="{0E53389F-FF75-5EA0-2F6A-51DAC9EA7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9" b="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744E414E-244D-A6BE-5658-4D614202DC37}"/>
              </a:ext>
            </a:extLst>
          </p:cNvPr>
          <p:cNvSpPr txBox="1"/>
          <p:nvPr/>
        </p:nvSpPr>
        <p:spPr>
          <a:xfrm>
            <a:off x="731975" y="0"/>
            <a:ext cx="10249747" cy="112466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This is a class?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120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E10C11A1-A2F8-6DE1-2768-2206E16EE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76" y="1469136"/>
            <a:ext cx="2746248" cy="3919728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D4F185E5-5C5E-9148-C74A-E8402E23CA82}"/>
              </a:ext>
            </a:extLst>
          </p:cNvPr>
          <p:cNvSpPr txBox="1"/>
          <p:nvPr/>
        </p:nvSpPr>
        <p:spPr>
          <a:xfrm>
            <a:off x="3071087" y="0"/>
            <a:ext cx="6049825" cy="112466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he?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14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E10C11A1-A2F8-6DE1-2768-2206E16EE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76" y="1469136"/>
            <a:ext cx="2746248" cy="3919728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D4F185E5-5C5E-9148-C74A-E8402E23CA82}"/>
              </a:ext>
            </a:extLst>
          </p:cNvPr>
          <p:cNvSpPr txBox="1"/>
          <p:nvPr/>
        </p:nvSpPr>
        <p:spPr>
          <a:xfrm>
            <a:off x="400051" y="0"/>
            <a:ext cx="11791950" cy="112466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the class leader.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20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92A269-7EA2-3B53-FAFF-C49405FDC413}"/>
              </a:ext>
            </a:extLst>
          </p:cNvPr>
          <p:cNvSpPr txBox="1"/>
          <p:nvPr/>
        </p:nvSpPr>
        <p:spPr>
          <a:xfrm>
            <a:off x="4222386" y="215093"/>
            <a:ext cx="2672969" cy="27327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650" spc="855" dirty="0">
                <a:solidFill>
                  <a:srgbClr val="D03D25"/>
                </a:solidFill>
                <a:latin typeface="Calibri"/>
                <a:cs typeface="Calibri"/>
              </a:rPr>
              <a:t>EA</a:t>
            </a:r>
            <a:endParaRPr sz="17650" dirty="0">
              <a:latin typeface="Calibri"/>
              <a:cs typeface="Calibri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E8025F7E-252F-9D84-A844-76EC4650A71D}"/>
              </a:ext>
            </a:extLst>
          </p:cNvPr>
          <p:cNvSpPr txBox="1">
            <a:spLocks/>
          </p:cNvSpPr>
          <p:nvPr/>
        </p:nvSpPr>
        <p:spPr>
          <a:xfrm>
            <a:off x="6606702" y="227552"/>
            <a:ext cx="3100006" cy="27327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17650" kern="0" spc="1510" dirty="0">
                <a:solidFill>
                  <a:sysClr val="windowText" lastClr="000000"/>
                </a:solidFill>
                <a:latin typeface="Calibri"/>
                <a:cs typeface="Calibri"/>
              </a:rPr>
              <a:t>CH</a:t>
            </a:r>
            <a:endParaRPr lang="en-GB" sz="176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E4A6A771-9DA7-BC4B-BDD0-9105F2224C53}"/>
              </a:ext>
            </a:extLst>
          </p:cNvPr>
          <p:cNvSpPr txBox="1">
            <a:spLocks/>
          </p:cNvSpPr>
          <p:nvPr/>
        </p:nvSpPr>
        <p:spPr>
          <a:xfrm>
            <a:off x="3158678" y="227552"/>
            <a:ext cx="1273341" cy="27203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17650" kern="0" spc="1510" dirty="0">
                <a:solidFill>
                  <a:sysClr val="windowText" lastClr="000000"/>
                </a:solidFill>
                <a:latin typeface="Calibri"/>
                <a:cs typeface="Calibri"/>
              </a:rPr>
              <a:t>T</a:t>
            </a:r>
            <a:endParaRPr lang="en-GB" sz="176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EC992B-4D4E-4383-4CCD-B65803CC4886}"/>
              </a:ext>
            </a:extLst>
          </p:cNvPr>
          <p:cNvSpPr txBox="1"/>
          <p:nvPr/>
        </p:nvSpPr>
        <p:spPr>
          <a:xfrm>
            <a:off x="4759515" y="2972810"/>
            <a:ext cx="26729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0" b="0" i="0" dirty="0">
                <a:solidFill>
                  <a:srgbClr val="000000"/>
                </a:solidFill>
                <a:effectLst/>
                <a:latin typeface="helvetica neue"/>
              </a:rPr>
              <a:t>教</a:t>
            </a:r>
            <a:endParaRPr lang="en-GB" sz="18000" dirty="0"/>
          </a:p>
        </p:txBody>
      </p:sp>
    </p:spTree>
    <p:extLst>
      <p:ext uri="{BB962C8B-B14F-4D97-AF65-F5344CB8AC3E}">
        <p14:creationId xmlns:p14="http://schemas.microsoft.com/office/powerpoint/2010/main" val="198370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group of soldiers marching&#10;&#10;Description automatically generated with low confidence">
            <a:extLst>
              <a:ext uri="{FF2B5EF4-FFF2-40B4-BE49-F238E27FC236}">
                <a16:creationId xmlns:a16="http://schemas.microsoft.com/office/drawing/2014/main" id="{91294737-18BE-A79D-D463-9AA97EF9D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7A32BDD-B261-9459-7A9E-D5C1A7ACAB1B}"/>
              </a:ext>
            </a:extLst>
          </p:cNvPr>
          <p:cNvSpPr/>
          <p:nvPr/>
        </p:nvSpPr>
        <p:spPr>
          <a:xfrm rot="2884643">
            <a:off x="1277898" y="1333809"/>
            <a:ext cx="2646948" cy="110799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333BB-F4E8-81DF-DD73-BB887EE61EA3}"/>
              </a:ext>
            </a:extLst>
          </p:cNvPr>
          <p:cNvSpPr txBox="1"/>
          <p:nvPr/>
        </p:nvSpPr>
        <p:spPr>
          <a:xfrm>
            <a:off x="0" y="0"/>
            <a:ext cx="4229235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What is he?</a:t>
            </a:r>
            <a:endParaRPr lang="en-GB" sz="6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40D9C-AA71-0E0B-E88C-E65199B382FB}"/>
              </a:ext>
            </a:extLst>
          </p:cNvPr>
          <p:cNvSpPr txBox="1"/>
          <p:nvPr/>
        </p:nvSpPr>
        <p:spPr>
          <a:xfrm>
            <a:off x="6501211" y="5750004"/>
            <a:ext cx="5690789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He is the leader.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00850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94737-18BE-A79D-D463-9AA97EF9D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" b="68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7A32BDD-B261-9459-7A9E-D5C1A7ACAB1B}"/>
              </a:ext>
            </a:extLst>
          </p:cNvPr>
          <p:cNvSpPr/>
          <p:nvPr/>
        </p:nvSpPr>
        <p:spPr>
          <a:xfrm>
            <a:off x="4031428" y="5775537"/>
            <a:ext cx="2431756" cy="110799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333BB-F4E8-81DF-DD73-BB887EE61EA3}"/>
              </a:ext>
            </a:extLst>
          </p:cNvPr>
          <p:cNvSpPr txBox="1"/>
          <p:nvPr/>
        </p:nvSpPr>
        <p:spPr>
          <a:xfrm>
            <a:off x="38027" y="5771064"/>
            <a:ext cx="3993401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Who is he?</a:t>
            </a:r>
            <a:endParaRPr lang="en-GB" sz="6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40D9C-AA71-0E0B-E88C-E65199B382FB}"/>
              </a:ext>
            </a:extLst>
          </p:cNvPr>
          <p:cNvSpPr txBox="1"/>
          <p:nvPr/>
        </p:nvSpPr>
        <p:spPr>
          <a:xfrm>
            <a:off x="6463184" y="0"/>
            <a:ext cx="5690789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He is the leader.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18644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94737-18BE-A79D-D463-9AA97EF9D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" b="68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7A32BDD-B261-9459-7A9E-D5C1A7ACAB1B}"/>
              </a:ext>
            </a:extLst>
          </p:cNvPr>
          <p:cNvSpPr/>
          <p:nvPr/>
        </p:nvSpPr>
        <p:spPr>
          <a:xfrm>
            <a:off x="3987800" y="4683962"/>
            <a:ext cx="1883611" cy="110799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333BB-F4E8-81DF-DD73-BB887EE61EA3}"/>
              </a:ext>
            </a:extLst>
          </p:cNvPr>
          <p:cNvSpPr txBox="1"/>
          <p:nvPr/>
        </p:nvSpPr>
        <p:spPr>
          <a:xfrm>
            <a:off x="38027" y="4683962"/>
            <a:ext cx="3993401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Who is he?</a:t>
            </a:r>
            <a:endParaRPr lang="en-GB" sz="6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40D9C-AA71-0E0B-E88C-E65199B382FB}"/>
              </a:ext>
            </a:extLst>
          </p:cNvPr>
          <p:cNvSpPr txBox="1"/>
          <p:nvPr/>
        </p:nvSpPr>
        <p:spPr>
          <a:xfrm>
            <a:off x="4886987" y="0"/>
            <a:ext cx="5702202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He is Number 2.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39370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94737-18BE-A79D-D463-9AA97EF9D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" b="68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7A32BDD-B261-9459-7A9E-D5C1A7ACAB1B}"/>
              </a:ext>
            </a:extLst>
          </p:cNvPr>
          <p:cNvSpPr/>
          <p:nvPr/>
        </p:nvSpPr>
        <p:spPr>
          <a:xfrm>
            <a:off x="3987800" y="4683962"/>
            <a:ext cx="1883611" cy="110799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333BB-F4E8-81DF-DD73-BB887EE61EA3}"/>
              </a:ext>
            </a:extLst>
          </p:cNvPr>
          <p:cNvSpPr txBox="1"/>
          <p:nvPr/>
        </p:nvSpPr>
        <p:spPr>
          <a:xfrm>
            <a:off x="38027" y="4683962"/>
            <a:ext cx="5147563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Is he </a:t>
            </a:r>
            <a:r>
              <a:rPr lang="en-US" sz="6600" dirty="0">
                <a:solidFill>
                  <a:srgbClr val="FF0000"/>
                </a:solidFill>
              </a:rPr>
              <a:t>a</a:t>
            </a:r>
            <a:r>
              <a:rPr lang="en-US" sz="6600" dirty="0"/>
              <a:t> leader?</a:t>
            </a:r>
            <a:endParaRPr lang="en-GB" sz="6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40D9C-AA71-0E0B-E88C-E65199B382FB}"/>
              </a:ext>
            </a:extLst>
          </p:cNvPr>
          <p:cNvSpPr txBox="1"/>
          <p:nvPr/>
        </p:nvSpPr>
        <p:spPr>
          <a:xfrm>
            <a:off x="4886987" y="0"/>
            <a:ext cx="5702202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He is Number 2.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413256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708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81625" y="2000250"/>
            <a:ext cx="2520993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>
              <a:spcBef>
                <a:spcPts val="122"/>
              </a:spcBef>
            </a:pPr>
            <a:r>
              <a:rPr lang="en-US" sz="16547" spc="802" dirty="0">
                <a:solidFill>
                  <a:srgbClr val="D03D25"/>
                </a:solidFill>
                <a:latin typeface="Calibri"/>
                <a:cs typeface="Calibri"/>
              </a:rPr>
              <a:t>EA</a:t>
            </a:r>
            <a:endParaRPr sz="16547" dirty="0">
              <a:latin typeface="Calibri"/>
              <a:cs typeface="Calibri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72752F77-E358-FC1A-CC8B-091F5362BA1D}"/>
              </a:ext>
            </a:extLst>
          </p:cNvPr>
          <p:cNvSpPr txBox="1">
            <a:spLocks/>
          </p:cNvSpPr>
          <p:nvPr/>
        </p:nvSpPr>
        <p:spPr>
          <a:xfrm>
            <a:off x="7688305" y="2000250"/>
            <a:ext cx="1500188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N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79BBB138-0BC2-E068-CDDF-78AEB52EAA81}"/>
              </a:ext>
            </a:extLst>
          </p:cNvPr>
          <p:cNvSpPr txBox="1">
            <a:spLocks/>
          </p:cNvSpPr>
          <p:nvPr/>
        </p:nvSpPr>
        <p:spPr>
          <a:xfrm>
            <a:off x="3289258" y="2000250"/>
            <a:ext cx="1214438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C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041EECD-564D-B765-3BD4-151B96A67BB5}"/>
              </a:ext>
            </a:extLst>
          </p:cNvPr>
          <p:cNvSpPr txBox="1">
            <a:spLocks/>
          </p:cNvSpPr>
          <p:nvPr/>
        </p:nvSpPr>
        <p:spPr>
          <a:xfrm>
            <a:off x="4503696" y="2000250"/>
            <a:ext cx="1193757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L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1A7136-357A-5A27-9480-9D3E1C3BD36B}"/>
              </a:ext>
            </a:extLst>
          </p:cNvPr>
          <p:cNvSpPr txBox="1"/>
          <p:nvPr/>
        </p:nvSpPr>
        <p:spPr>
          <a:xfrm>
            <a:off x="389467" y="5367866"/>
            <a:ext cx="38186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adj. </a:t>
            </a:r>
            <a:r>
              <a:rPr lang="zh-TW" altLang="en-US" sz="6000" b="0" i="0" dirty="0">
                <a:solidFill>
                  <a:srgbClr val="000000"/>
                </a:solidFill>
                <a:effectLst/>
                <a:latin typeface="helvetica neue"/>
              </a:rPr>
              <a:t>形容詞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222547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id="{DD1B4628-C499-78DF-3B77-951054EB6B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8" r="2" b="2"/>
          <a:stretch/>
        </p:blipFill>
        <p:spPr>
          <a:xfrm rot="21480000">
            <a:off x="2377377" y="1003257"/>
            <a:ext cx="7437246" cy="4764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B1784C-6E5B-300B-04EB-FC7D32F9319B}"/>
              </a:ext>
            </a:extLst>
          </p:cNvPr>
          <p:cNvSpPr txBox="1"/>
          <p:nvPr/>
        </p:nvSpPr>
        <p:spPr>
          <a:xfrm>
            <a:off x="4064000" y="5750004"/>
            <a:ext cx="40639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6600" b="0" i="0" dirty="0">
                <a:solidFill>
                  <a:srgbClr val="000000"/>
                </a:solidFill>
                <a:effectLst/>
                <a:latin typeface="helvetica neue"/>
              </a:rPr>
              <a:t>It is clean.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904721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81625" y="2000250"/>
            <a:ext cx="2520993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>
              <a:spcBef>
                <a:spcPts val="122"/>
              </a:spcBef>
            </a:pPr>
            <a:r>
              <a:rPr lang="en-US" sz="16547" spc="802" dirty="0">
                <a:solidFill>
                  <a:srgbClr val="D03D25"/>
                </a:solidFill>
                <a:latin typeface="Calibri"/>
                <a:cs typeface="Calibri"/>
              </a:rPr>
              <a:t>EA</a:t>
            </a:r>
            <a:endParaRPr sz="16547" dirty="0">
              <a:latin typeface="Calibri"/>
              <a:cs typeface="Calibri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72752F77-E358-FC1A-CC8B-091F5362BA1D}"/>
              </a:ext>
            </a:extLst>
          </p:cNvPr>
          <p:cNvSpPr txBox="1">
            <a:spLocks/>
          </p:cNvSpPr>
          <p:nvPr/>
        </p:nvSpPr>
        <p:spPr>
          <a:xfrm>
            <a:off x="7688305" y="2000250"/>
            <a:ext cx="1500188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N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79BBB138-0BC2-E068-CDDF-78AEB52EAA81}"/>
              </a:ext>
            </a:extLst>
          </p:cNvPr>
          <p:cNvSpPr txBox="1">
            <a:spLocks/>
          </p:cNvSpPr>
          <p:nvPr/>
        </p:nvSpPr>
        <p:spPr>
          <a:xfrm>
            <a:off x="3289258" y="2000250"/>
            <a:ext cx="1214438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C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041EECD-564D-B765-3BD4-151B96A67BB5}"/>
              </a:ext>
            </a:extLst>
          </p:cNvPr>
          <p:cNvSpPr txBox="1">
            <a:spLocks/>
          </p:cNvSpPr>
          <p:nvPr/>
        </p:nvSpPr>
        <p:spPr>
          <a:xfrm>
            <a:off x="4503696" y="2000250"/>
            <a:ext cx="1193757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L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86CECE-A7D8-1EDB-1B75-4700D4075656}"/>
              </a:ext>
            </a:extLst>
          </p:cNvPr>
          <p:cNvSpPr txBox="1"/>
          <p:nvPr/>
        </p:nvSpPr>
        <p:spPr>
          <a:xfrm>
            <a:off x="8957734" y="5367865"/>
            <a:ext cx="23769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v. </a:t>
            </a:r>
            <a:r>
              <a:rPr lang="zh-TW" altLang="en-US" sz="6000" b="0" i="0" dirty="0">
                <a:solidFill>
                  <a:srgbClr val="000000"/>
                </a:solidFill>
                <a:effectLst/>
                <a:latin typeface="helvetica neue"/>
              </a:rPr>
              <a:t>動詞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2390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at holding broom and dustpan&#10;&#10;Description automatically generated">
            <a:extLst>
              <a:ext uri="{FF2B5EF4-FFF2-40B4-BE49-F238E27FC236}">
                <a16:creationId xmlns:a16="http://schemas.microsoft.com/office/drawing/2014/main" id="{B012A497-4D67-9D8C-3448-6A602DCC1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143000"/>
            <a:ext cx="8143052" cy="4580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CBDFCE-16DB-E551-2704-9903DFFDC82A}"/>
              </a:ext>
            </a:extLst>
          </p:cNvPr>
          <p:cNvSpPr txBox="1"/>
          <p:nvPr/>
        </p:nvSpPr>
        <p:spPr>
          <a:xfrm>
            <a:off x="541867" y="5750004"/>
            <a:ext cx="40639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6600" b="0" i="0" dirty="0">
                <a:solidFill>
                  <a:srgbClr val="000000"/>
                </a:solidFill>
                <a:effectLst/>
                <a:latin typeface="helvetica neue"/>
              </a:rPr>
              <a:t>He clean</a:t>
            </a:r>
            <a:r>
              <a:rPr lang="en-US" altLang="zh-TW" sz="6600" b="0" i="0" dirty="0">
                <a:solidFill>
                  <a:srgbClr val="00B050"/>
                </a:solidFill>
                <a:effectLst/>
                <a:latin typeface="helvetica neue"/>
              </a:rPr>
              <a:t>s</a:t>
            </a:r>
            <a:r>
              <a:rPr lang="en-US" altLang="zh-TW" sz="6600" b="0" i="0" dirty="0">
                <a:solidFill>
                  <a:srgbClr val="000000"/>
                </a:solidFill>
                <a:effectLst/>
                <a:latin typeface="helvetica neue"/>
              </a:rPr>
              <a:t>.</a:t>
            </a:r>
            <a:endParaRPr lang="en-GB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C1544-5C81-646E-9F09-B1646A7BEB0A}"/>
              </a:ext>
            </a:extLst>
          </p:cNvPr>
          <p:cNvSpPr txBox="1"/>
          <p:nvPr/>
        </p:nvSpPr>
        <p:spPr>
          <a:xfrm>
            <a:off x="6096000" y="5750004"/>
            <a:ext cx="55541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6600" b="0" i="0" dirty="0">
                <a:solidFill>
                  <a:srgbClr val="000000"/>
                </a:solidFill>
                <a:effectLst/>
                <a:latin typeface="helvetica neue"/>
              </a:rPr>
              <a:t>He </a:t>
            </a:r>
            <a:r>
              <a:rPr lang="en-US" altLang="zh-TW" sz="6600" b="0" i="0" dirty="0">
                <a:solidFill>
                  <a:srgbClr val="0070C0"/>
                </a:solidFill>
                <a:effectLst/>
                <a:latin typeface="helvetica neue"/>
              </a:rPr>
              <a:t>is</a:t>
            </a:r>
            <a:r>
              <a:rPr lang="en-US" altLang="zh-TW" sz="6600" b="0" i="0" dirty="0">
                <a:solidFill>
                  <a:srgbClr val="000000"/>
                </a:solidFill>
                <a:effectLst/>
                <a:latin typeface="helvetica neue"/>
              </a:rPr>
              <a:t> clean</a:t>
            </a:r>
            <a:r>
              <a:rPr lang="en-US" altLang="zh-TW" sz="6600" b="0" i="0" dirty="0">
                <a:solidFill>
                  <a:srgbClr val="0070C0"/>
                </a:solidFill>
                <a:effectLst/>
                <a:latin typeface="helvetica neue"/>
              </a:rPr>
              <a:t>ing</a:t>
            </a:r>
            <a:r>
              <a:rPr lang="en-US" altLang="zh-TW" sz="6600" b="0" i="0" dirty="0">
                <a:solidFill>
                  <a:srgbClr val="000000"/>
                </a:solidFill>
                <a:effectLst/>
                <a:latin typeface="helvetica neue"/>
              </a:rPr>
              <a:t>.</a:t>
            </a:r>
            <a:endParaRPr lang="en-GB" sz="6600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99E111AC-E903-4A7F-84E2-C4A7C2C3E383}"/>
              </a:ext>
            </a:extLst>
          </p:cNvPr>
          <p:cNvSpPr txBox="1"/>
          <p:nvPr/>
        </p:nvSpPr>
        <p:spPr>
          <a:xfrm>
            <a:off x="274817" y="35004"/>
            <a:ext cx="4063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0" i="0" dirty="0">
                <a:solidFill>
                  <a:srgbClr val="000000"/>
                </a:solidFill>
                <a:effectLst/>
                <a:latin typeface="helvetica neue"/>
              </a:rPr>
              <a:t>What </a:t>
            </a:r>
            <a:r>
              <a:rPr lang="en-US" altLang="zh-TW" sz="4000" b="0" i="0" dirty="0">
                <a:solidFill>
                  <a:srgbClr val="00B050"/>
                </a:solidFill>
                <a:effectLst/>
                <a:latin typeface="helvetica neue"/>
              </a:rPr>
              <a:t>does</a:t>
            </a:r>
            <a:r>
              <a:rPr lang="en-US" altLang="zh-TW" sz="4000" b="0" i="0" dirty="0">
                <a:solidFill>
                  <a:srgbClr val="000000"/>
                </a:solidFill>
                <a:effectLst/>
                <a:latin typeface="helvetica neue"/>
              </a:rPr>
              <a:t> he </a:t>
            </a:r>
            <a:r>
              <a:rPr lang="en-US" altLang="zh-TW" sz="4000" b="0" i="0" dirty="0">
                <a:solidFill>
                  <a:srgbClr val="00B050"/>
                </a:solidFill>
                <a:effectLst/>
                <a:latin typeface="helvetica neue"/>
              </a:rPr>
              <a:t>do</a:t>
            </a:r>
            <a:r>
              <a:rPr lang="en-US" altLang="zh-TW" sz="4000" b="0" i="0" dirty="0">
                <a:solidFill>
                  <a:srgbClr val="000000"/>
                </a:solidFill>
                <a:effectLst/>
                <a:latin typeface="helvetica neue"/>
              </a:rPr>
              <a:t>?</a:t>
            </a:r>
            <a:endParaRPr lang="en-GB" sz="4000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D5AB3F1-818B-4440-BC3B-2AA44BAF1601}"/>
              </a:ext>
            </a:extLst>
          </p:cNvPr>
          <p:cNvSpPr txBox="1"/>
          <p:nvPr/>
        </p:nvSpPr>
        <p:spPr>
          <a:xfrm>
            <a:off x="7297800" y="67903"/>
            <a:ext cx="4063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0" i="0" dirty="0">
                <a:solidFill>
                  <a:srgbClr val="000000"/>
                </a:solidFill>
                <a:effectLst/>
                <a:latin typeface="helvetica neue"/>
              </a:rPr>
              <a:t>What </a:t>
            </a:r>
            <a:r>
              <a:rPr lang="en-US" altLang="zh-TW" sz="4000" b="0" i="0" dirty="0">
                <a:solidFill>
                  <a:srgbClr val="0070C0"/>
                </a:solidFill>
                <a:effectLst/>
                <a:latin typeface="helvetica neue"/>
              </a:rPr>
              <a:t>is</a:t>
            </a:r>
            <a:r>
              <a:rPr lang="en-US" altLang="zh-TW" sz="4000" b="0" i="0" dirty="0">
                <a:solidFill>
                  <a:srgbClr val="000000"/>
                </a:solidFill>
                <a:effectLst/>
                <a:latin typeface="helvetica neue"/>
              </a:rPr>
              <a:t> he do</a:t>
            </a:r>
            <a:r>
              <a:rPr lang="en-US" altLang="zh-TW" sz="4000" b="0" i="0" dirty="0">
                <a:solidFill>
                  <a:srgbClr val="0070C0"/>
                </a:solidFill>
                <a:effectLst/>
                <a:latin typeface="helvetica neue"/>
              </a:rPr>
              <a:t>ing</a:t>
            </a:r>
            <a:r>
              <a:rPr lang="en-US" altLang="zh-TW" sz="4000" b="0" i="0" dirty="0">
                <a:solidFill>
                  <a:srgbClr val="000000"/>
                </a:solidFill>
                <a:effectLst/>
                <a:latin typeface="helvetica neue"/>
              </a:rPr>
              <a:t>?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38796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87867" y="2077528"/>
            <a:ext cx="2520993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>
              <a:spcBef>
                <a:spcPts val="122"/>
              </a:spcBef>
            </a:pPr>
            <a:r>
              <a:rPr lang="en-US" sz="16547" spc="802" dirty="0">
                <a:solidFill>
                  <a:srgbClr val="D03D25"/>
                </a:solidFill>
                <a:latin typeface="Calibri"/>
                <a:cs typeface="Calibri"/>
              </a:rPr>
              <a:t>EA</a:t>
            </a:r>
            <a:endParaRPr sz="16547" dirty="0">
              <a:latin typeface="Calibri"/>
              <a:cs typeface="Calibri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72752F77-E358-FC1A-CC8B-091F5362BA1D}"/>
              </a:ext>
            </a:extLst>
          </p:cNvPr>
          <p:cNvSpPr txBox="1">
            <a:spLocks/>
          </p:cNvSpPr>
          <p:nvPr/>
        </p:nvSpPr>
        <p:spPr>
          <a:xfrm>
            <a:off x="6494547" y="2077528"/>
            <a:ext cx="1500188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N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79BBB138-0BC2-E068-CDDF-78AEB52EAA81}"/>
              </a:ext>
            </a:extLst>
          </p:cNvPr>
          <p:cNvSpPr txBox="1">
            <a:spLocks/>
          </p:cNvSpPr>
          <p:nvPr/>
        </p:nvSpPr>
        <p:spPr>
          <a:xfrm>
            <a:off x="2095500" y="2077528"/>
            <a:ext cx="1214438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C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041EECD-564D-B765-3BD4-151B96A67BB5}"/>
              </a:ext>
            </a:extLst>
          </p:cNvPr>
          <p:cNvSpPr txBox="1">
            <a:spLocks/>
          </p:cNvSpPr>
          <p:nvPr/>
        </p:nvSpPr>
        <p:spPr>
          <a:xfrm>
            <a:off x="3309938" y="2077528"/>
            <a:ext cx="1193757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L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435B87A-B62D-A491-6CEF-C166D875BCB2}"/>
              </a:ext>
            </a:extLst>
          </p:cNvPr>
          <p:cNvSpPr txBox="1"/>
          <p:nvPr/>
        </p:nvSpPr>
        <p:spPr>
          <a:xfrm>
            <a:off x="7739063" y="2071687"/>
            <a:ext cx="2520993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>
              <a:spcBef>
                <a:spcPts val="122"/>
              </a:spcBef>
            </a:pPr>
            <a:r>
              <a:rPr lang="en-US" sz="16547" spc="802" dirty="0">
                <a:solidFill>
                  <a:srgbClr val="D03D25"/>
                </a:solidFill>
                <a:latin typeface="Calibri"/>
                <a:cs typeface="Calibri"/>
              </a:rPr>
              <a:t>ER</a:t>
            </a:r>
            <a:endParaRPr sz="16547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12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92A269-7EA2-3B53-FAFF-C49405FDC413}"/>
              </a:ext>
            </a:extLst>
          </p:cNvPr>
          <p:cNvSpPr txBox="1"/>
          <p:nvPr/>
        </p:nvSpPr>
        <p:spPr>
          <a:xfrm>
            <a:off x="4714755" y="238539"/>
            <a:ext cx="2672969" cy="27327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650" spc="855" dirty="0">
                <a:solidFill>
                  <a:srgbClr val="D03D25"/>
                </a:solidFill>
                <a:latin typeface="Calibri"/>
                <a:cs typeface="Calibri"/>
              </a:rPr>
              <a:t>ER</a:t>
            </a:r>
            <a:endParaRPr sz="176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153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E5C81CE-223F-EFA7-1117-3ACC09943E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257" y="643465"/>
            <a:ext cx="2409487" cy="5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615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E5C81CE-223F-EFA7-1117-3ACC09943E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41" y="-8317398"/>
            <a:ext cx="6563360" cy="1517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725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E5C81CE-223F-EFA7-1117-3ACC09943E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256" y="1286932"/>
            <a:ext cx="2409487" cy="5571068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FDA97197-96E4-1922-7BB1-F1A5CB4FD7A8}"/>
              </a:ext>
            </a:extLst>
          </p:cNvPr>
          <p:cNvSpPr txBox="1"/>
          <p:nvPr/>
        </p:nvSpPr>
        <p:spPr>
          <a:xfrm>
            <a:off x="6401129" y="9596"/>
            <a:ext cx="1530266" cy="1492957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>
              <a:spcBef>
                <a:spcPts val="122"/>
              </a:spcBef>
            </a:pPr>
            <a:r>
              <a:rPr lang="en-US" sz="9600" spc="802" dirty="0" err="1">
                <a:solidFill>
                  <a:srgbClr val="D03D25"/>
                </a:solidFill>
                <a:latin typeface="Calibri"/>
                <a:cs typeface="Calibri"/>
              </a:rPr>
              <a:t>ea</a:t>
            </a:r>
            <a:endParaRPr sz="9600" dirty="0">
              <a:latin typeface="Calibri"/>
              <a:cs typeface="Calibri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EDC4DD39-5F19-FF0E-1145-E73F7BC3B3F3}"/>
              </a:ext>
            </a:extLst>
          </p:cNvPr>
          <p:cNvSpPr txBox="1">
            <a:spLocks/>
          </p:cNvSpPr>
          <p:nvPr/>
        </p:nvSpPr>
        <p:spPr>
          <a:xfrm>
            <a:off x="7719133" y="9596"/>
            <a:ext cx="1077701" cy="1492957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9600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n</a:t>
            </a:r>
            <a:endParaRPr lang="en-GB" sz="96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2EF47B7E-C97D-B8DE-CAEC-0BA6746DAC8C}"/>
              </a:ext>
            </a:extLst>
          </p:cNvPr>
          <p:cNvSpPr txBox="1">
            <a:spLocks/>
          </p:cNvSpPr>
          <p:nvPr/>
        </p:nvSpPr>
        <p:spPr>
          <a:xfrm>
            <a:off x="5535690" y="9596"/>
            <a:ext cx="1214438" cy="1492957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9600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c</a:t>
            </a:r>
            <a:endParaRPr lang="en-GB" sz="96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1D827C4-C658-153E-895E-507BECCDB0D2}"/>
              </a:ext>
            </a:extLst>
          </p:cNvPr>
          <p:cNvSpPr txBox="1">
            <a:spLocks/>
          </p:cNvSpPr>
          <p:nvPr/>
        </p:nvSpPr>
        <p:spPr>
          <a:xfrm>
            <a:off x="6096752" y="9596"/>
            <a:ext cx="559007" cy="1492957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9600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l</a:t>
            </a:r>
            <a:endParaRPr lang="en-GB" sz="96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BEE66725-1A94-17CE-A727-9F835AC536BA}"/>
              </a:ext>
            </a:extLst>
          </p:cNvPr>
          <p:cNvSpPr txBox="1"/>
          <p:nvPr/>
        </p:nvSpPr>
        <p:spPr>
          <a:xfrm>
            <a:off x="8360019" y="3755"/>
            <a:ext cx="1500189" cy="1492957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>
              <a:spcBef>
                <a:spcPts val="122"/>
              </a:spcBef>
            </a:pPr>
            <a:r>
              <a:rPr lang="en-US" sz="9600" spc="802" dirty="0">
                <a:solidFill>
                  <a:srgbClr val="D03D25"/>
                </a:solidFill>
                <a:latin typeface="Calibri"/>
                <a:cs typeface="Calibri"/>
              </a:rPr>
              <a:t>er</a:t>
            </a:r>
            <a:endParaRPr sz="9600" dirty="0"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621B6415-0EBD-A4FE-1D1E-9ED013D814A1}"/>
              </a:ext>
            </a:extLst>
          </p:cNvPr>
          <p:cNvSpPr txBox="1">
            <a:spLocks/>
          </p:cNvSpPr>
          <p:nvPr/>
        </p:nvSpPr>
        <p:spPr>
          <a:xfrm>
            <a:off x="9486335" y="-2086"/>
            <a:ext cx="559007" cy="1492957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9600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.</a:t>
            </a:r>
            <a:endParaRPr lang="en-GB" sz="96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CD0C5841-62B0-FE08-C9E4-6BA8292D3B47}"/>
              </a:ext>
            </a:extLst>
          </p:cNvPr>
          <p:cNvSpPr txBox="1">
            <a:spLocks/>
          </p:cNvSpPr>
          <p:nvPr/>
        </p:nvSpPr>
        <p:spPr>
          <a:xfrm>
            <a:off x="2637526" y="0"/>
            <a:ext cx="2737336" cy="1492957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9600" kern="0" spc="1416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lang="en-US" sz="9600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t </a:t>
            </a:r>
            <a:r>
              <a:rPr lang="en-US" sz="9600" kern="0" spc="1416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lang="en-US" sz="9600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s </a:t>
            </a:r>
            <a:endParaRPr lang="en-GB" sz="960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43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F65E285-6BB2-29B9-BE7E-B625C1D8BF15}"/>
              </a:ext>
            </a:extLst>
          </p:cNvPr>
          <p:cNvSpPr txBox="1"/>
          <p:nvPr/>
        </p:nvSpPr>
        <p:spPr>
          <a:xfrm>
            <a:off x="4714755" y="696201"/>
            <a:ext cx="2672969" cy="27327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650" spc="855" dirty="0">
                <a:solidFill>
                  <a:srgbClr val="D03D25"/>
                </a:solidFill>
                <a:latin typeface="Calibri"/>
                <a:cs typeface="Calibri"/>
              </a:rPr>
              <a:t>ER</a:t>
            </a:r>
            <a:endParaRPr sz="17650" dirty="0">
              <a:latin typeface="Calibri"/>
              <a:cs typeface="Calibri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CFFDEE9D-7FF6-D9A7-7E27-7AC52DFA5CEA}"/>
              </a:ext>
            </a:extLst>
          </p:cNvPr>
          <p:cNvSpPr txBox="1"/>
          <p:nvPr/>
        </p:nvSpPr>
        <p:spPr>
          <a:xfrm>
            <a:off x="5039617" y="3429000"/>
            <a:ext cx="2112766" cy="27327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650" spc="855" dirty="0">
                <a:solidFill>
                  <a:srgbClr val="D03D25"/>
                </a:solidFill>
                <a:latin typeface="Calibri"/>
                <a:cs typeface="Calibri"/>
              </a:rPr>
              <a:t>IR</a:t>
            </a:r>
            <a:endParaRPr sz="176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11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95875" y="2101924"/>
            <a:ext cx="2500313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/>
          <a:p>
            <a:pPr marL="11906">
              <a:spcBef>
                <a:spcPts val="122"/>
              </a:spcBef>
            </a:pPr>
            <a:r>
              <a:rPr lang="en-US" sz="16547" spc="802" dirty="0">
                <a:solidFill>
                  <a:srgbClr val="D03D25"/>
                </a:solidFill>
                <a:latin typeface="Calibri"/>
                <a:cs typeface="Calibri"/>
              </a:rPr>
              <a:t>IR</a:t>
            </a:r>
            <a:endParaRPr sz="16547" dirty="0">
              <a:latin typeface="Calibri"/>
              <a:cs typeface="Calibri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72752F77-E358-FC1A-CC8B-091F5362BA1D}"/>
              </a:ext>
            </a:extLst>
          </p:cNvPr>
          <p:cNvSpPr txBox="1">
            <a:spLocks/>
          </p:cNvSpPr>
          <p:nvPr/>
        </p:nvSpPr>
        <p:spPr>
          <a:xfrm>
            <a:off x="6838156" y="2148000"/>
            <a:ext cx="1214438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T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2F09593-E610-178E-01ED-8914643F9005}"/>
              </a:ext>
            </a:extLst>
          </p:cNvPr>
          <p:cNvSpPr txBox="1">
            <a:spLocks/>
          </p:cNvSpPr>
          <p:nvPr/>
        </p:nvSpPr>
        <p:spPr>
          <a:xfrm>
            <a:off x="7985124" y="2159906"/>
            <a:ext cx="1785938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endParaRPr lang="en-GB" sz="16547" kern="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F632667A-192C-9B88-C8C2-89146F752570}"/>
              </a:ext>
            </a:extLst>
          </p:cNvPr>
          <p:cNvSpPr txBox="1">
            <a:spLocks/>
          </p:cNvSpPr>
          <p:nvPr/>
        </p:nvSpPr>
        <p:spPr>
          <a:xfrm>
            <a:off x="3813969" y="2113604"/>
            <a:ext cx="1785938" cy="2562032"/>
          </a:xfrm>
          <a:prstGeom prst="rect">
            <a:avLst/>
          </a:prstGeom>
        </p:spPr>
        <p:txBody>
          <a:bodyPr vert="horz" wrap="square" lIns="0" tIns="15478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1906">
              <a:spcBef>
                <a:spcPts val="122"/>
              </a:spcBef>
            </a:pPr>
            <a:r>
              <a:rPr lang="en-US" sz="16547" kern="0" spc="1416" dirty="0">
                <a:solidFill>
                  <a:sysClr val="windowText" lastClr="000000"/>
                </a:solidFill>
                <a:latin typeface="Calibri"/>
                <a:cs typeface="Calibri"/>
              </a:rPr>
              <a:t>D</a:t>
            </a:r>
            <a:endParaRPr lang="en-GB" sz="16547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009E44-8DFB-F945-5364-D86DDE2BCE67}"/>
              </a:ext>
            </a:extLst>
          </p:cNvPr>
          <p:cNvSpPr txBox="1"/>
          <p:nvPr/>
        </p:nvSpPr>
        <p:spPr>
          <a:xfrm>
            <a:off x="389467" y="5367866"/>
            <a:ext cx="38186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adj. </a:t>
            </a:r>
            <a:r>
              <a:rPr lang="zh-TW" altLang="en-US" sz="6000" b="0" i="0" dirty="0">
                <a:solidFill>
                  <a:srgbClr val="000000"/>
                </a:solidFill>
                <a:effectLst/>
                <a:latin typeface="helvetica neue"/>
              </a:rPr>
              <a:t>形容詞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12986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BA92C-4FA7-9AFC-BDF7-0DB73657CC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" r="1831"/>
          <a:stretch/>
        </p:blipFill>
        <p:spPr>
          <a:xfrm rot="21480000">
            <a:off x="2377377" y="1003257"/>
            <a:ext cx="7437246" cy="476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855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0B597-8555-7E83-48FE-510AA1B6A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r="7308"/>
          <a:stretch/>
        </p:blipFill>
        <p:spPr>
          <a:xfrm>
            <a:off x="1866900" y="457200"/>
            <a:ext cx="8458200" cy="5943600"/>
          </a:xfrm>
          <a:prstGeom prst="rect">
            <a:avLst/>
          </a:prstGeom>
        </p:spPr>
      </p:pic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DF4F4E5-1826-F9C7-5126-6BC87B68E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691195"/>
            <a:ext cx="5937992" cy="5937992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64AA898-A8B0-6C62-9081-868E0F8B4FB9}"/>
              </a:ext>
            </a:extLst>
          </p:cNvPr>
          <p:cNvSpPr/>
          <p:nvPr/>
        </p:nvSpPr>
        <p:spPr>
          <a:xfrm>
            <a:off x="6096000" y="214313"/>
            <a:ext cx="3786188" cy="1520951"/>
          </a:xfrm>
          <a:prstGeom prst="wedgeRoundRectCallout">
            <a:avLst>
              <a:gd name="adj1" fmla="val -43761"/>
              <a:gd name="adj2" fmla="val 7711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dirty="0"/>
              <a:t>It is dirty!</a:t>
            </a:r>
            <a:endParaRPr lang="en-GB" sz="6750" dirty="0"/>
          </a:p>
        </p:txBody>
      </p:sp>
    </p:spTree>
    <p:extLst>
      <p:ext uri="{BB962C8B-B14F-4D97-AF65-F5344CB8AC3E}">
        <p14:creationId xmlns:p14="http://schemas.microsoft.com/office/powerpoint/2010/main" val="141344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0B597-8555-7E83-48FE-510AA1B6A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r="7308"/>
          <a:stretch/>
        </p:blipFill>
        <p:spPr>
          <a:xfrm>
            <a:off x="1866900" y="457200"/>
            <a:ext cx="8458200" cy="5943600"/>
          </a:xfrm>
          <a:prstGeom prst="rect">
            <a:avLst/>
          </a:prstGeom>
        </p:spPr>
      </p:pic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DF4F4E5-1826-F9C7-5126-6BC87B68E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691195"/>
            <a:ext cx="5937992" cy="593799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F6DDABC-6758-9767-6E80-37281FA776C3}"/>
              </a:ext>
            </a:extLst>
          </p:cNvPr>
          <p:cNvSpPr/>
          <p:nvPr/>
        </p:nvSpPr>
        <p:spPr>
          <a:xfrm>
            <a:off x="6453188" y="214313"/>
            <a:ext cx="3000375" cy="1520951"/>
          </a:xfrm>
          <a:prstGeom prst="wedgeRoundRectCallout">
            <a:avLst>
              <a:gd name="adj1" fmla="val -43761"/>
              <a:gd name="adj2" fmla="val 7711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dirty="0"/>
              <a:t>CLEAN!</a:t>
            </a:r>
            <a:endParaRPr lang="en-GB" sz="6750" dirty="0"/>
          </a:p>
        </p:txBody>
      </p:sp>
    </p:spTree>
    <p:extLst>
      <p:ext uri="{BB962C8B-B14F-4D97-AF65-F5344CB8AC3E}">
        <p14:creationId xmlns:p14="http://schemas.microsoft.com/office/powerpoint/2010/main" val="1959080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0B597-8555-7E83-48FE-510AA1B6A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r="7308"/>
          <a:stretch/>
        </p:blipFill>
        <p:spPr>
          <a:xfrm>
            <a:off x="1866900" y="457200"/>
            <a:ext cx="8458200" cy="5943600"/>
          </a:xfrm>
          <a:prstGeom prst="rect">
            <a:avLst/>
          </a:prstGeom>
        </p:spPr>
      </p:pic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DF4F4E5-1826-F9C7-5126-6BC87B68E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691195"/>
            <a:ext cx="5937992" cy="593799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F6DDABC-6758-9767-6E80-37281FA776C3}"/>
              </a:ext>
            </a:extLst>
          </p:cNvPr>
          <p:cNvSpPr/>
          <p:nvPr/>
        </p:nvSpPr>
        <p:spPr>
          <a:xfrm>
            <a:off x="5595937" y="214313"/>
            <a:ext cx="4729163" cy="1520951"/>
          </a:xfrm>
          <a:prstGeom prst="wedgeRoundRectCallout">
            <a:avLst>
              <a:gd name="adj1" fmla="val -39985"/>
              <a:gd name="adj2" fmla="val 8807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dirty="0"/>
              <a:t>Get cleaner!</a:t>
            </a:r>
            <a:endParaRPr lang="en-GB" sz="6750" dirty="0"/>
          </a:p>
        </p:txBody>
      </p:sp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2342FA5-A84A-3094-91A6-1B46E63C4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1375" y="4693636"/>
            <a:ext cx="827013" cy="182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0B597-8555-7E83-48FE-510AA1B6A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r="7308"/>
          <a:stretch/>
        </p:blipFill>
        <p:spPr>
          <a:xfrm>
            <a:off x="1866900" y="457200"/>
            <a:ext cx="8458200" cy="5943600"/>
          </a:xfrm>
          <a:prstGeom prst="rect">
            <a:avLst/>
          </a:prstGeom>
        </p:spPr>
      </p:pic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DF4F4E5-1826-F9C7-5126-6BC87B68E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691195"/>
            <a:ext cx="5937992" cy="5937992"/>
          </a:xfrm>
          <a:prstGeom prst="rect">
            <a:avLst/>
          </a:prstGeom>
        </p:spPr>
      </p:pic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A4A8742-8971-6614-16AA-FAAD96C38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1375" y="4693636"/>
            <a:ext cx="827013" cy="1821357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369071F-77C8-C4A1-AA77-7FACE0DE4D7B}"/>
              </a:ext>
            </a:extLst>
          </p:cNvPr>
          <p:cNvSpPr/>
          <p:nvPr/>
        </p:nvSpPr>
        <p:spPr>
          <a:xfrm>
            <a:off x="1888978" y="377304"/>
            <a:ext cx="2643188" cy="1900238"/>
          </a:xfrm>
          <a:prstGeom prst="wedgeEllipseCallout">
            <a:avLst>
              <a:gd name="adj1" fmla="val 22810"/>
              <a:gd name="adj2" fmla="val 8631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dirty="0"/>
              <a:t>OK.</a:t>
            </a:r>
            <a:endParaRPr lang="en-GB" sz="9000" dirty="0"/>
          </a:p>
        </p:txBody>
      </p:sp>
    </p:spTree>
    <p:extLst>
      <p:ext uri="{BB962C8B-B14F-4D97-AF65-F5344CB8AC3E}">
        <p14:creationId xmlns:p14="http://schemas.microsoft.com/office/powerpoint/2010/main" val="3110227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A5B8A3-71F9-49B7-BA3A-6DDCFD7FAD36}"/>
              </a:ext>
            </a:extLst>
          </p:cNvPr>
          <p:cNvSpPr txBox="1"/>
          <p:nvPr/>
        </p:nvSpPr>
        <p:spPr>
          <a:xfrm>
            <a:off x="3381375" y="857250"/>
            <a:ext cx="1742721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125" dirty="0"/>
              <a:t>V. </a:t>
            </a:r>
            <a:r>
              <a:rPr lang="zh-TW" altLang="en-US" sz="4125" dirty="0"/>
              <a:t>動詞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A45731-DE2B-4EF3-A1CA-818003512412}"/>
              </a:ext>
            </a:extLst>
          </p:cNvPr>
          <p:cNvSpPr txBox="1"/>
          <p:nvPr/>
        </p:nvSpPr>
        <p:spPr>
          <a:xfrm>
            <a:off x="5147202" y="866436"/>
            <a:ext cx="447558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125" dirty="0"/>
              <a:t>+</a:t>
            </a:r>
            <a:endParaRPr lang="zh-TW" altLang="en-US" sz="4125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31A7CA9-3CD2-4396-AD66-52527B1F1F5E}"/>
              </a:ext>
            </a:extLst>
          </p:cNvPr>
          <p:cNvSpPr txBox="1"/>
          <p:nvPr/>
        </p:nvSpPr>
        <p:spPr>
          <a:xfrm>
            <a:off x="5649603" y="857249"/>
            <a:ext cx="631904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125" dirty="0" err="1"/>
              <a:t>er</a:t>
            </a:r>
            <a:endParaRPr lang="zh-TW" altLang="en-US" sz="4125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FFC424-8ABB-4740-956B-FECB68783384}"/>
              </a:ext>
            </a:extLst>
          </p:cNvPr>
          <p:cNvSpPr txBox="1"/>
          <p:nvPr/>
        </p:nvSpPr>
        <p:spPr>
          <a:xfrm>
            <a:off x="6381750" y="866436"/>
            <a:ext cx="447558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125" dirty="0"/>
              <a:t>=</a:t>
            </a:r>
            <a:endParaRPr lang="zh-TW" altLang="en-US" sz="4125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72E03B8-2733-4098-BCB0-B783B6442C0B}"/>
              </a:ext>
            </a:extLst>
          </p:cNvPr>
          <p:cNvSpPr txBox="1"/>
          <p:nvPr/>
        </p:nvSpPr>
        <p:spPr>
          <a:xfrm>
            <a:off x="3381376" y="2071687"/>
            <a:ext cx="4507901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125" dirty="0"/>
              <a:t>做這個 </a:t>
            </a:r>
            <a:r>
              <a:rPr lang="en-US" altLang="zh-TW" sz="4125" dirty="0"/>
              <a:t>V. </a:t>
            </a:r>
            <a:r>
              <a:rPr lang="zh-TW" altLang="en-US" sz="4125" dirty="0"/>
              <a:t>動詞的人</a:t>
            </a:r>
          </a:p>
        </p:txBody>
      </p:sp>
      <p:sp>
        <p:nvSpPr>
          <p:cNvPr id="7" name="文字方塊 5">
            <a:extLst>
              <a:ext uri="{FF2B5EF4-FFF2-40B4-BE49-F238E27FC236}">
                <a16:creationId xmlns:a16="http://schemas.microsoft.com/office/drawing/2014/main" id="{E376B39D-0AB0-7E01-5013-485568951F78}"/>
              </a:ext>
            </a:extLst>
          </p:cNvPr>
          <p:cNvSpPr txBox="1"/>
          <p:nvPr/>
        </p:nvSpPr>
        <p:spPr>
          <a:xfrm>
            <a:off x="3381375" y="2916263"/>
            <a:ext cx="5036892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125" dirty="0"/>
              <a:t>愛做這個 </a:t>
            </a:r>
            <a:r>
              <a:rPr lang="en-US" altLang="zh-TW" sz="4125" dirty="0"/>
              <a:t>V. </a:t>
            </a:r>
            <a:r>
              <a:rPr lang="zh-TW" altLang="en-US" sz="4125" dirty="0"/>
              <a:t>動詞的人</a:t>
            </a:r>
          </a:p>
        </p:txBody>
      </p:sp>
      <p:sp>
        <p:nvSpPr>
          <p:cNvPr id="10" name="文字方塊 5">
            <a:extLst>
              <a:ext uri="{FF2B5EF4-FFF2-40B4-BE49-F238E27FC236}">
                <a16:creationId xmlns:a16="http://schemas.microsoft.com/office/drawing/2014/main" id="{012BFE6F-BC93-E1C1-B808-C89CC18AA904}"/>
              </a:ext>
            </a:extLst>
          </p:cNvPr>
          <p:cNvSpPr txBox="1"/>
          <p:nvPr/>
        </p:nvSpPr>
        <p:spPr>
          <a:xfrm>
            <a:off x="3381374" y="3637614"/>
            <a:ext cx="5036892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125" dirty="0"/>
              <a:t>做這個 </a:t>
            </a:r>
            <a:r>
              <a:rPr lang="en-US" altLang="zh-TW" sz="4125" dirty="0"/>
              <a:t>V. </a:t>
            </a:r>
            <a:r>
              <a:rPr lang="zh-TW" altLang="en-US" sz="4125" dirty="0"/>
              <a:t>動詞的機器</a:t>
            </a:r>
          </a:p>
        </p:txBody>
      </p:sp>
      <p:sp>
        <p:nvSpPr>
          <p:cNvPr id="11" name="文字方塊 5">
            <a:extLst>
              <a:ext uri="{FF2B5EF4-FFF2-40B4-BE49-F238E27FC236}">
                <a16:creationId xmlns:a16="http://schemas.microsoft.com/office/drawing/2014/main" id="{6F4FC3C6-DB7E-F50F-7728-B7338789ADBE}"/>
              </a:ext>
            </a:extLst>
          </p:cNvPr>
          <p:cNvSpPr txBox="1"/>
          <p:nvPr/>
        </p:nvSpPr>
        <p:spPr>
          <a:xfrm>
            <a:off x="3381373" y="4358965"/>
            <a:ext cx="4344394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125" dirty="0"/>
              <a:t>做這個 </a:t>
            </a:r>
            <a:r>
              <a:rPr lang="en-US" altLang="zh-TW" sz="4125" dirty="0"/>
              <a:t>V. </a:t>
            </a:r>
            <a:r>
              <a:rPr lang="zh-TW" altLang="en-US" sz="4125" dirty="0"/>
              <a:t>動詞的</a:t>
            </a:r>
            <a:r>
              <a:rPr lang="en-US" altLang="zh-TW" sz="4125" dirty="0"/>
              <a:t>…</a:t>
            </a:r>
            <a:endParaRPr lang="zh-TW" altLang="en-US" sz="4125" dirty="0"/>
          </a:p>
        </p:txBody>
      </p:sp>
    </p:spTree>
    <p:extLst>
      <p:ext uri="{BB962C8B-B14F-4D97-AF65-F5344CB8AC3E}">
        <p14:creationId xmlns:p14="http://schemas.microsoft.com/office/powerpoint/2010/main" val="331629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0B597-8555-7E83-48FE-510AA1B6A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r="7308"/>
          <a:stretch/>
        </p:blipFill>
        <p:spPr>
          <a:xfrm>
            <a:off x="1866900" y="457200"/>
            <a:ext cx="8458200" cy="5943600"/>
          </a:xfrm>
          <a:prstGeom prst="rect">
            <a:avLst/>
          </a:prstGeom>
        </p:spPr>
      </p:pic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DF4F4E5-1826-F9C7-5126-6BC87B68E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691195"/>
            <a:ext cx="5937992" cy="593799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F6DDABC-6758-9767-6E80-37281FA776C3}"/>
              </a:ext>
            </a:extLst>
          </p:cNvPr>
          <p:cNvSpPr/>
          <p:nvPr/>
        </p:nvSpPr>
        <p:spPr>
          <a:xfrm>
            <a:off x="4881563" y="214313"/>
            <a:ext cx="5663458" cy="1520951"/>
          </a:xfrm>
          <a:prstGeom prst="wedgeRoundRectCallout">
            <a:avLst>
              <a:gd name="adj1" fmla="val -32829"/>
              <a:gd name="adj2" fmla="val 8650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dirty="0"/>
              <a:t>Clean the wall!</a:t>
            </a:r>
            <a:endParaRPr lang="en-GB" sz="6750" dirty="0"/>
          </a:p>
        </p:txBody>
      </p:sp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A4A8742-8971-6614-16AA-FAAD96C38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1375" y="4693636"/>
            <a:ext cx="827013" cy="182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8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0B597-8555-7E83-48FE-510AA1B6A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r="9976"/>
          <a:stretch/>
        </p:blipFill>
        <p:spPr>
          <a:xfrm>
            <a:off x="1866900" y="457200"/>
            <a:ext cx="8458200" cy="5943600"/>
          </a:xfrm>
          <a:prstGeom prst="rect">
            <a:avLst/>
          </a:prstGeom>
        </p:spPr>
      </p:pic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DF4F4E5-1826-F9C7-5126-6BC87B68E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691195"/>
            <a:ext cx="5937992" cy="5937992"/>
          </a:xfrm>
          <a:prstGeom prst="rect">
            <a:avLst/>
          </a:prstGeom>
        </p:spPr>
      </p:pic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A4A8742-8971-6614-16AA-FAAD96C38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1375" y="4693636"/>
            <a:ext cx="827013" cy="1821357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690CB2E-BD65-87F1-1D9F-009960E6EADF}"/>
              </a:ext>
            </a:extLst>
          </p:cNvPr>
          <p:cNvSpPr/>
          <p:nvPr/>
        </p:nvSpPr>
        <p:spPr>
          <a:xfrm>
            <a:off x="1888978" y="377304"/>
            <a:ext cx="2643188" cy="1900238"/>
          </a:xfrm>
          <a:prstGeom prst="wedgeEllipseCallout">
            <a:avLst>
              <a:gd name="adj1" fmla="val 22810"/>
              <a:gd name="adj2" fmla="val 8631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dirty="0"/>
              <a:t>OK.</a:t>
            </a:r>
            <a:endParaRPr lang="en-GB" sz="9000" dirty="0"/>
          </a:p>
        </p:txBody>
      </p:sp>
    </p:spTree>
    <p:extLst>
      <p:ext uri="{BB962C8B-B14F-4D97-AF65-F5344CB8AC3E}">
        <p14:creationId xmlns:p14="http://schemas.microsoft.com/office/powerpoint/2010/main" val="13896216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78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01ED8DAA-E851-F42D-9A9F-09926E0D29E3}"/>
              </a:ext>
            </a:extLst>
          </p:cNvPr>
          <p:cNvSpPr txBox="1"/>
          <p:nvPr/>
        </p:nvSpPr>
        <p:spPr>
          <a:xfrm>
            <a:off x="-1" y="0"/>
            <a:ext cx="9511646" cy="112466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do?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ECAE3D3-FEF5-5780-9A6C-4585C2FCAD84}"/>
              </a:ext>
            </a:extLst>
          </p:cNvPr>
          <p:cNvSpPr txBox="1"/>
          <p:nvPr/>
        </p:nvSpPr>
        <p:spPr>
          <a:xfrm>
            <a:off x="-1" y="6164220"/>
            <a:ext cx="5927904" cy="69378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44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sweeps.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01ED8DAA-E851-F42D-9A9F-09926E0D29E3}"/>
              </a:ext>
            </a:extLst>
          </p:cNvPr>
          <p:cNvSpPr txBox="1"/>
          <p:nvPr/>
        </p:nvSpPr>
        <p:spPr>
          <a:xfrm>
            <a:off x="-1" y="0"/>
            <a:ext cx="6049825" cy="112466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he?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ECAE3D3-FEF5-5780-9A6C-4585C2FCAD84}"/>
              </a:ext>
            </a:extLst>
          </p:cNvPr>
          <p:cNvSpPr txBox="1"/>
          <p:nvPr/>
        </p:nvSpPr>
        <p:spPr>
          <a:xfrm>
            <a:off x="-1" y="6164220"/>
            <a:ext cx="5927904" cy="69378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44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a sweeper.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3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01ED8DAA-E851-F42D-9A9F-09926E0D29E3}"/>
              </a:ext>
            </a:extLst>
          </p:cNvPr>
          <p:cNvSpPr txBox="1"/>
          <p:nvPr/>
        </p:nvSpPr>
        <p:spPr>
          <a:xfrm>
            <a:off x="-1" y="0"/>
            <a:ext cx="9285403" cy="112466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do?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ECAE3D3-FEF5-5780-9A6C-4585C2FCAD84}"/>
              </a:ext>
            </a:extLst>
          </p:cNvPr>
          <p:cNvSpPr txBox="1"/>
          <p:nvPr/>
        </p:nvSpPr>
        <p:spPr>
          <a:xfrm>
            <a:off x="-1" y="6164220"/>
            <a:ext cx="5927904" cy="69378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44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mops.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68CB8C-EC65-B7CB-B169-8C84164CF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r="11825"/>
          <a:stretch/>
        </p:blipFill>
        <p:spPr>
          <a:xfrm>
            <a:off x="7458222" y="0"/>
            <a:ext cx="3723417" cy="7315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4EFD4-3FBD-2746-3542-4B33D4908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68" y="1371590"/>
            <a:ext cx="210718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1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01ED8DAA-E851-F42D-9A9F-09926E0D29E3}"/>
              </a:ext>
            </a:extLst>
          </p:cNvPr>
          <p:cNvSpPr txBox="1"/>
          <p:nvPr/>
        </p:nvSpPr>
        <p:spPr>
          <a:xfrm>
            <a:off x="-1" y="0"/>
            <a:ext cx="6049825" cy="112466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he?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ECAE3D3-FEF5-5780-9A6C-4585C2FCAD84}"/>
              </a:ext>
            </a:extLst>
          </p:cNvPr>
          <p:cNvSpPr txBox="1"/>
          <p:nvPr/>
        </p:nvSpPr>
        <p:spPr>
          <a:xfrm>
            <a:off x="-1" y="6164220"/>
            <a:ext cx="5927904" cy="69378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44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a mopper.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68CB8C-EC65-B7CB-B169-8C84164CF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r="11825"/>
          <a:stretch/>
        </p:blipFill>
        <p:spPr>
          <a:xfrm>
            <a:off x="7458222" y="0"/>
            <a:ext cx="3723417" cy="7315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4EFD4-3FBD-2746-3542-4B33D4908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68" y="1371590"/>
            <a:ext cx="210718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9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BEA00E-FDB2-306B-F306-95BCA3678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r="25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01ED8DAA-E851-F42D-9A9F-09926E0D29E3}"/>
              </a:ext>
            </a:extLst>
          </p:cNvPr>
          <p:cNvSpPr txBox="1"/>
          <p:nvPr/>
        </p:nvSpPr>
        <p:spPr>
          <a:xfrm>
            <a:off x="-1" y="0"/>
            <a:ext cx="8243669" cy="112466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72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they?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ECAE3D3-FEF5-5780-9A6C-4585C2FCAD84}"/>
              </a:ext>
            </a:extLst>
          </p:cNvPr>
          <p:cNvSpPr txBox="1"/>
          <p:nvPr/>
        </p:nvSpPr>
        <p:spPr>
          <a:xfrm>
            <a:off x="-1" y="6164220"/>
            <a:ext cx="9453490" cy="69378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4400" spc="855" dirty="0">
                <a:solidFill>
                  <a:srgbClr val="D03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window cleaners.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2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in a room&#10;&#10;Description automatically generated with low confidence">
            <a:extLst>
              <a:ext uri="{FF2B5EF4-FFF2-40B4-BE49-F238E27FC236}">
                <a16:creationId xmlns:a16="http://schemas.microsoft.com/office/drawing/2014/main" id="{72C41258-B88F-EA0D-0EF8-BED553C8C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94073" cy="6858000"/>
          </a:xfrm>
          <a:prstGeom prst="rect">
            <a:avLst/>
          </a:prstGeom>
        </p:spPr>
      </p:pic>
      <p:pic>
        <p:nvPicPr>
          <p:cNvPr id="5" name="Picture 4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80F09EA9-5207-BD90-6F6E-72D146A4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073" y="3113903"/>
            <a:ext cx="4197927" cy="374409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DC2F868-4C8C-43D1-9E49-263E0EE32C08}"/>
              </a:ext>
            </a:extLst>
          </p:cNvPr>
          <p:cNvSpPr/>
          <p:nvPr/>
        </p:nvSpPr>
        <p:spPr>
          <a:xfrm>
            <a:off x="3796147" y="5775537"/>
            <a:ext cx="4197927" cy="110799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65A4C-D476-F7D6-5395-3DECD03B4C8C}"/>
              </a:ext>
            </a:extLst>
          </p:cNvPr>
          <p:cNvSpPr txBox="1"/>
          <p:nvPr/>
        </p:nvSpPr>
        <p:spPr>
          <a:xfrm>
            <a:off x="-1" y="5775537"/>
            <a:ext cx="3993401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/>
              <a:t>Who is he?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59227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C41258-B88F-EA0D-0EF8-BED553C8C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994073" cy="6858000"/>
          </a:xfrm>
          <a:prstGeom prst="rect">
            <a:avLst/>
          </a:prstGeom>
        </p:spPr>
      </p:pic>
      <p:pic>
        <p:nvPicPr>
          <p:cNvPr id="5" name="Picture 4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80F09EA9-5207-BD90-6F6E-72D146A4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073" y="3113903"/>
            <a:ext cx="4197927" cy="374409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DC2F868-4C8C-43D1-9E49-263E0EE32C08}"/>
              </a:ext>
            </a:extLst>
          </p:cNvPr>
          <p:cNvSpPr/>
          <p:nvPr/>
        </p:nvSpPr>
        <p:spPr>
          <a:xfrm>
            <a:off x="3796147" y="5775537"/>
            <a:ext cx="4197927" cy="110799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65A4C-D476-F7D6-5395-3DECD03B4C8C}"/>
              </a:ext>
            </a:extLst>
          </p:cNvPr>
          <p:cNvSpPr txBox="1"/>
          <p:nvPr/>
        </p:nvSpPr>
        <p:spPr>
          <a:xfrm>
            <a:off x="-1" y="5750004"/>
            <a:ext cx="3993401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/>
              <a:t>Who is he?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423420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92A269-7EA2-3B53-FAFF-C49405FDC413}"/>
              </a:ext>
            </a:extLst>
          </p:cNvPr>
          <p:cNvSpPr txBox="1"/>
          <p:nvPr/>
        </p:nvSpPr>
        <p:spPr>
          <a:xfrm>
            <a:off x="3008245" y="1"/>
            <a:ext cx="2672969" cy="27327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650" spc="855" dirty="0">
                <a:solidFill>
                  <a:srgbClr val="D03D25"/>
                </a:solidFill>
                <a:latin typeface="Calibri"/>
                <a:cs typeface="Calibri"/>
              </a:rPr>
              <a:t>EA</a:t>
            </a:r>
            <a:endParaRPr sz="17650" dirty="0">
              <a:latin typeface="Calibri"/>
              <a:cs typeface="Calibri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E8025F7E-252F-9D84-A844-76EC4650A71D}"/>
              </a:ext>
            </a:extLst>
          </p:cNvPr>
          <p:cNvSpPr txBox="1">
            <a:spLocks/>
          </p:cNvSpPr>
          <p:nvPr/>
        </p:nvSpPr>
        <p:spPr>
          <a:xfrm>
            <a:off x="5392561" y="12460"/>
            <a:ext cx="3100006" cy="27327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17650" kern="0" spc="1510" dirty="0">
                <a:solidFill>
                  <a:sysClr val="windowText" lastClr="000000"/>
                </a:solidFill>
                <a:latin typeface="Calibri"/>
                <a:cs typeface="Calibri"/>
              </a:rPr>
              <a:t>CH</a:t>
            </a:r>
            <a:endParaRPr lang="en-GB" sz="176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E4A6A771-9DA7-BC4B-BDD0-9105F2224C53}"/>
              </a:ext>
            </a:extLst>
          </p:cNvPr>
          <p:cNvSpPr txBox="1">
            <a:spLocks/>
          </p:cNvSpPr>
          <p:nvPr/>
        </p:nvSpPr>
        <p:spPr>
          <a:xfrm>
            <a:off x="1944537" y="12460"/>
            <a:ext cx="1273341" cy="27203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17650" kern="0" spc="1510" dirty="0">
                <a:solidFill>
                  <a:sysClr val="windowText" lastClr="000000"/>
                </a:solidFill>
                <a:latin typeface="Calibri"/>
                <a:cs typeface="Calibri"/>
              </a:rPr>
              <a:t>T</a:t>
            </a:r>
            <a:endParaRPr lang="en-GB" sz="176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EC992B-4D4E-4383-4CCD-B65803CC4886}"/>
              </a:ext>
            </a:extLst>
          </p:cNvPr>
          <p:cNvSpPr txBox="1"/>
          <p:nvPr/>
        </p:nvSpPr>
        <p:spPr>
          <a:xfrm>
            <a:off x="3008245" y="3429000"/>
            <a:ext cx="65883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9600" dirty="0">
                <a:solidFill>
                  <a:srgbClr val="000000"/>
                </a:solidFill>
                <a:latin typeface="helvetica neue"/>
              </a:rPr>
              <a:t>老師，教師</a:t>
            </a:r>
            <a:endParaRPr lang="en-GB" sz="180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1E18A607-FD45-47CA-6B2C-6EE39BD12A03}"/>
              </a:ext>
            </a:extLst>
          </p:cNvPr>
          <p:cNvSpPr txBox="1"/>
          <p:nvPr/>
        </p:nvSpPr>
        <p:spPr>
          <a:xfrm>
            <a:off x="8065530" y="0"/>
            <a:ext cx="2672969" cy="27327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650" spc="855" dirty="0">
                <a:solidFill>
                  <a:srgbClr val="D03D25"/>
                </a:solidFill>
                <a:latin typeface="Calibri"/>
                <a:cs typeface="Calibri"/>
              </a:rPr>
              <a:t>ER</a:t>
            </a:r>
            <a:endParaRPr sz="176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127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C41258-B88F-EA0D-0EF8-BED553C8C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994073" cy="6858000"/>
          </a:xfrm>
          <a:prstGeom prst="rect">
            <a:avLst/>
          </a:prstGeom>
        </p:spPr>
      </p:pic>
      <p:pic>
        <p:nvPicPr>
          <p:cNvPr id="5" name="Picture 4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80F09EA9-5207-BD90-6F6E-72D146A4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073" y="3113903"/>
            <a:ext cx="4197927" cy="3744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E65A4C-D476-F7D6-5395-3DECD03B4C8C}"/>
              </a:ext>
            </a:extLst>
          </p:cNvPr>
          <p:cNvSpPr txBox="1"/>
          <p:nvPr/>
        </p:nvSpPr>
        <p:spPr>
          <a:xfrm>
            <a:off x="667265" y="0"/>
            <a:ext cx="1152473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/>
              <a:t>He is the outside cleaning leader.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403621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C41258-B88F-EA0D-0EF8-BED553C8C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7635" y="-25533"/>
            <a:ext cx="6674941" cy="6883533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DC2F868-4C8C-43D1-9E49-263E0EE32C08}"/>
              </a:ext>
            </a:extLst>
          </p:cNvPr>
          <p:cNvSpPr/>
          <p:nvPr/>
        </p:nvSpPr>
        <p:spPr>
          <a:xfrm>
            <a:off x="3993400" y="5775537"/>
            <a:ext cx="3962646" cy="110799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65A4C-D476-F7D6-5395-3DECD03B4C8C}"/>
              </a:ext>
            </a:extLst>
          </p:cNvPr>
          <p:cNvSpPr txBox="1"/>
          <p:nvPr/>
        </p:nvSpPr>
        <p:spPr>
          <a:xfrm>
            <a:off x="-1" y="5768977"/>
            <a:ext cx="3993401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/>
              <a:t>Who is he?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72643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C41258-B88F-EA0D-0EF8-BED553C8C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0909" y="0"/>
            <a:ext cx="665018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E65A4C-D476-F7D6-5395-3DECD03B4C8C}"/>
              </a:ext>
            </a:extLst>
          </p:cNvPr>
          <p:cNvSpPr txBox="1"/>
          <p:nvPr/>
        </p:nvSpPr>
        <p:spPr>
          <a:xfrm>
            <a:off x="5090984" y="0"/>
            <a:ext cx="7101016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/>
              <a:t>He is the P.E. leader.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251946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holding cell phones&#10;&#10;Description automatically generated with low confidence">
            <a:extLst>
              <a:ext uri="{FF2B5EF4-FFF2-40B4-BE49-F238E27FC236}">
                <a16:creationId xmlns:a16="http://schemas.microsoft.com/office/drawing/2014/main" id="{BC7339D1-748F-4423-3CA0-C71A401C1C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2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506B59-9897-4B85-67A3-DD8738FCE8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1" r="1" b="8682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73E5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1C3FD54-BF4F-644F-C151-2251F3FD89E5}"/>
              </a:ext>
            </a:extLst>
          </p:cNvPr>
          <p:cNvCxnSpPr>
            <a:cxnSpLocks/>
          </p:cNvCxnSpPr>
          <p:nvPr/>
        </p:nvCxnSpPr>
        <p:spPr>
          <a:xfrm flipH="1">
            <a:off x="1824309" y="470595"/>
            <a:ext cx="5334001" cy="1274802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059FCE-B4A7-E11A-6C46-6E6A7658E842}"/>
              </a:ext>
            </a:extLst>
          </p:cNvPr>
          <p:cNvCxnSpPr>
            <a:cxnSpLocks/>
          </p:cNvCxnSpPr>
          <p:nvPr/>
        </p:nvCxnSpPr>
        <p:spPr>
          <a:xfrm flipH="1">
            <a:off x="5001186" y="553998"/>
            <a:ext cx="2157124" cy="1274802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64E1BD1-0A7B-E9BE-A77E-B4FE1AA71145}"/>
              </a:ext>
            </a:extLst>
          </p:cNvPr>
          <p:cNvSpPr txBox="1"/>
          <p:nvPr/>
        </p:nvSpPr>
        <p:spPr>
          <a:xfrm>
            <a:off x="6979921" y="0"/>
            <a:ext cx="521206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/>
              <a:t>Who are they?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28892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holding cell phones&#10;&#10;Description automatically generated with low confidence">
            <a:extLst>
              <a:ext uri="{FF2B5EF4-FFF2-40B4-BE49-F238E27FC236}">
                <a16:creationId xmlns:a16="http://schemas.microsoft.com/office/drawing/2014/main" id="{BC7339D1-748F-4423-3CA0-C71A401C1C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2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506B59-9897-4B85-67A3-DD8738FCE8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1" r="1" b="8682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73E5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1C3FD54-BF4F-644F-C151-2251F3FD89E5}"/>
              </a:ext>
            </a:extLst>
          </p:cNvPr>
          <p:cNvCxnSpPr>
            <a:cxnSpLocks/>
          </p:cNvCxnSpPr>
          <p:nvPr/>
        </p:nvCxnSpPr>
        <p:spPr>
          <a:xfrm flipH="1">
            <a:off x="1824309" y="470595"/>
            <a:ext cx="5334001" cy="1274802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059FCE-B4A7-E11A-6C46-6E6A7658E842}"/>
              </a:ext>
            </a:extLst>
          </p:cNvPr>
          <p:cNvCxnSpPr>
            <a:cxnSpLocks/>
          </p:cNvCxnSpPr>
          <p:nvPr/>
        </p:nvCxnSpPr>
        <p:spPr>
          <a:xfrm flipH="1">
            <a:off x="5001186" y="553998"/>
            <a:ext cx="2157124" cy="1274802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64E1BD1-0A7B-E9BE-A77E-B4FE1AA71145}"/>
              </a:ext>
            </a:extLst>
          </p:cNvPr>
          <p:cNvSpPr txBox="1"/>
          <p:nvPr/>
        </p:nvSpPr>
        <p:spPr>
          <a:xfrm>
            <a:off x="0" y="5750004"/>
            <a:ext cx="7762672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/>
              <a:t>They are milk leaders.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69423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ADB25-6E47-38FD-5592-966E226685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F41C3EF-3405-87A5-DB74-80517C71E9BF}"/>
              </a:ext>
            </a:extLst>
          </p:cNvPr>
          <p:cNvCxnSpPr>
            <a:cxnSpLocks/>
          </p:cNvCxnSpPr>
          <p:nvPr/>
        </p:nvCxnSpPr>
        <p:spPr>
          <a:xfrm flipH="1">
            <a:off x="5933872" y="470595"/>
            <a:ext cx="2506011" cy="83403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E80FEE3-4CB7-9569-8FD5-DCC3AB1D5842}"/>
              </a:ext>
            </a:extLst>
          </p:cNvPr>
          <p:cNvSpPr txBox="1"/>
          <p:nvPr/>
        </p:nvSpPr>
        <p:spPr>
          <a:xfrm>
            <a:off x="8210145" y="0"/>
            <a:ext cx="3981836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/>
              <a:t>Who is he?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60556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ADB25-6E47-38FD-5592-966E226685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41BB51-1608-0115-2356-F124EAADD490}"/>
              </a:ext>
            </a:extLst>
          </p:cNvPr>
          <p:cNvSpPr txBox="1"/>
          <p:nvPr/>
        </p:nvSpPr>
        <p:spPr>
          <a:xfrm>
            <a:off x="0" y="5750004"/>
            <a:ext cx="8968902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/>
              <a:t>He is a snack time leader.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96955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B2E580-8BE3-6DBB-4A71-F56552A05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1684" y="1200471"/>
            <a:ext cx="6647667" cy="441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948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, wall, sofa&#10;&#10;Description automatically generated">
            <a:extLst>
              <a:ext uri="{FF2B5EF4-FFF2-40B4-BE49-F238E27FC236}">
                <a16:creationId xmlns:a16="http://schemas.microsoft.com/office/drawing/2014/main" id="{359BAF6C-E7A4-3B57-7262-2E281EDC1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594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reading books in a library&#10;&#10;Description automatically generated with medium confidence">
            <a:extLst>
              <a:ext uri="{FF2B5EF4-FFF2-40B4-BE49-F238E27FC236}">
                <a16:creationId xmlns:a16="http://schemas.microsoft.com/office/drawing/2014/main" id="{A6B5B8DC-8B7E-9A36-5133-3E7915E12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" b="1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39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92A269-7EA2-3B53-FAFF-C49405FDC413}"/>
              </a:ext>
            </a:extLst>
          </p:cNvPr>
          <p:cNvSpPr txBox="1"/>
          <p:nvPr/>
        </p:nvSpPr>
        <p:spPr>
          <a:xfrm>
            <a:off x="4714755" y="238539"/>
            <a:ext cx="2672969" cy="27327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650" spc="855" dirty="0">
                <a:solidFill>
                  <a:srgbClr val="D03D25"/>
                </a:solidFill>
                <a:latin typeface="Calibri"/>
                <a:cs typeface="Calibri"/>
              </a:rPr>
              <a:t>EA</a:t>
            </a:r>
            <a:endParaRPr sz="176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1930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4331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4D26E9FD-DD3E-7518-0A77-2B58BB7A01B7}"/>
              </a:ext>
            </a:extLst>
          </p:cNvPr>
          <p:cNvSpPr/>
          <p:nvPr/>
        </p:nvSpPr>
        <p:spPr>
          <a:xfrm rot="2884643">
            <a:off x="1277898" y="1333809"/>
            <a:ext cx="2646948" cy="1107996"/>
          </a:xfrm>
          <a:prstGeom prst="right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5A0B5-524C-70FC-86C2-B70B36D637F8}"/>
              </a:ext>
            </a:extLst>
          </p:cNvPr>
          <p:cNvSpPr txBox="1"/>
          <p:nvPr/>
        </p:nvSpPr>
        <p:spPr>
          <a:xfrm>
            <a:off x="0" y="0"/>
            <a:ext cx="3841308" cy="11079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600" dirty="0"/>
              <a:t>What is it?</a:t>
            </a:r>
            <a:endParaRPr lang="en-GB" sz="66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AB4210-C185-6300-2669-56B9F5B7C48B}"/>
              </a:ext>
            </a:extLst>
          </p:cNvPr>
          <p:cNvCxnSpPr/>
          <p:nvPr/>
        </p:nvCxnSpPr>
        <p:spPr>
          <a:xfrm>
            <a:off x="3124200" y="3429000"/>
            <a:ext cx="59436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6FFA8D0-FB16-C480-CFDA-A94118B8647D}"/>
              </a:ext>
            </a:extLst>
          </p:cNvPr>
          <p:cNvSpPr txBox="1"/>
          <p:nvPr/>
        </p:nvSpPr>
        <p:spPr>
          <a:xfrm>
            <a:off x="8540038" y="5750004"/>
            <a:ext cx="3651962" cy="11079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600" dirty="0"/>
              <a:t>It is a l</a:t>
            </a:r>
            <a:r>
              <a:rPr lang="en-US" sz="6600" dirty="0">
                <a:solidFill>
                  <a:srgbClr val="FF0000"/>
                </a:solidFill>
              </a:rPr>
              <a:t>i</a:t>
            </a:r>
            <a:r>
              <a:rPr lang="en-US" sz="6600" dirty="0"/>
              <a:t>n</a:t>
            </a:r>
            <a:r>
              <a:rPr lang="en-US" sz="6600" dirty="0">
                <a:solidFill>
                  <a:srgbClr val="FF0000"/>
                </a:solidFill>
              </a:rPr>
              <a:t>e</a:t>
            </a:r>
            <a:r>
              <a:rPr lang="en-US" sz="6600" dirty="0"/>
              <a:t>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13649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94737-18BE-A79D-D463-9AA97EF9D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 r="11980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9333BB-F4E8-81DF-DD73-BB887EE61EA3}"/>
              </a:ext>
            </a:extLst>
          </p:cNvPr>
          <p:cNvSpPr txBox="1"/>
          <p:nvPr/>
        </p:nvSpPr>
        <p:spPr>
          <a:xfrm>
            <a:off x="0" y="5766804"/>
            <a:ext cx="3841308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What is it?</a:t>
            </a:r>
            <a:endParaRPr lang="en-GB" sz="66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8EDFFD-780E-FABE-682F-CB19EEF32AEF}"/>
              </a:ext>
            </a:extLst>
          </p:cNvPr>
          <p:cNvCxnSpPr>
            <a:cxnSpLocks/>
          </p:cNvCxnSpPr>
          <p:nvPr/>
        </p:nvCxnSpPr>
        <p:spPr>
          <a:xfrm flipH="1" flipV="1">
            <a:off x="3529263" y="4828674"/>
            <a:ext cx="7702780" cy="2212206"/>
          </a:xfrm>
          <a:prstGeom prst="straightConnector1">
            <a:avLst/>
          </a:prstGeom>
          <a:ln w="1492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10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94737-18BE-A79D-D463-9AA97EF9D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 r="11980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9333BB-F4E8-81DF-DD73-BB887EE61EA3}"/>
              </a:ext>
            </a:extLst>
          </p:cNvPr>
          <p:cNvSpPr txBox="1"/>
          <p:nvPr/>
        </p:nvSpPr>
        <p:spPr>
          <a:xfrm>
            <a:off x="0" y="5766804"/>
            <a:ext cx="3651962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It is a line.</a:t>
            </a:r>
            <a:endParaRPr lang="en-GB" sz="66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8EDFFD-780E-FABE-682F-CB19EEF32AEF}"/>
              </a:ext>
            </a:extLst>
          </p:cNvPr>
          <p:cNvCxnSpPr>
            <a:cxnSpLocks/>
          </p:cNvCxnSpPr>
          <p:nvPr/>
        </p:nvCxnSpPr>
        <p:spPr>
          <a:xfrm flipH="1" flipV="1">
            <a:off x="3529263" y="4828674"/>
            <a:ext cx="7702780" cy="2212206"/>
          </a:xfrm>
          <a:prstGeom prst="straightConnector1">
            <a:avLst/>
          </a:prstGeom>
          <a:ln w="1492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6341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group of soldiers marching&#10;&#10;Description automatically generated with low confidence">
            <a:extLst>
              <a:ext uri="{FF2B5EF4-FFF2-40B4-BE49-F238E27FC236}">
                <a16:creationId xmlns:a16="http://schemas.microsoft.com/office/drawing/2014/main" id="{91294737-18BE-A79D-D463-9AA97EF9D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7A32BDD-B261-9459-7A9E-D5C1A7ACAB1B}"/>
              </a:ext>
            </a:extLst>
          </p:cNvPr>
          <p:cNvSpPr/>
          <p:nvPr/>
        </p:nvSpPr>
        <p:spPr>
          <a:xfrm rot="7101686">
            <a:off x="9086841" y="873784"/>
            <a:ext cx="2646948" cy="110799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333BB-F4E8-81DF-DD73-BB887EE61EA3}"/>
              </a:ext>
            </a:extLst>
          </p:cNvPr>
          <p:cNvSpPr txBox="1"/>
          <p:nvPr/>
        </p:nvSpPr>
        <p:spPr>
          <a:xfrm>
            <a:off x="7962765" y="0"/>
            <a:ext cx="4229235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What is he?</a:t>
            </a:r>
            <a:endParaRPr lang="en-GB" sz="6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40D9C-AA71-0E0B-E88C-E65199B382FB}"/>
              </a:ext>
            </a:extLst>
          </p:cNvPr>
          <p:cNvSpPr txBox="1"/>
          <p:nvPr/>
        </p:nvSpPr>
        <p:spPr>
          <a:xfrm>
            <a:off x="5800699" y="5750004"/>
            <a:ext cx="6391301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He is a line leader.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25231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67A011-3C73-A4FF-6C4E-AE2E58C0E670}"/>
              </a:ext>
            </a:extLst>
          </p:cNvPr>
          <p:cNvSpPr txBox="1"/>
          <p:nvPr/>
        </p:nvSpPr>
        <p:spPr>
          <a:xfrm>
            <a:off x="6096000" y="2228671"/>
            <a:ext cx="61266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8E90E5-4F0F-ABFC-413A-563AC51ADD6D}"/>
              </a:ext>
            </a:extLst>
          </p:cNvPr>
          <p:cNvSpPr txBox="1"/>
          <p:nvPr/>
        </p:nvSpPr>
        <p:spPr>
          <a:xfrm>
            <a:off x="6575472" y="2228671"/>
            <a:ext cx="221567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1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9A768E-EE41-3B0E-F3BE-6BADD0CD1577}"/>
              </a:ext>
            </a:extLst>
          </p:cNvPr>
          <p:cNvSpPr txBox="1"/>
          <p:nvPr/>
        </p:nvSpPr>
        <p:spPr>
          <a:xfrm>
            <a:off x="3692064" y="2228671"/>
            <a:ext cx="264367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 err="1"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endParaRPr lang="en-US" sz="1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084E5-4E8D-7D02-A60B-3376E8DE51B8}"/>
              </a:ext>
            </a:extLst>
          </p:cNvPr>
          <p:cNvSpPr txBox="1"/>
          <p:nvPr/>
        </p:nvSpPr>
        <p:spPr>
          <a:xfrm>
            <a:off x="1667621" y="4782188"/>
            <a:ext cx="93362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0" i="0" dirty="0">
                <a:solidFill>
                  <a:srgbClr val="000000"/>
                </a:solidFill>
                <a:effectLst/>
                <a:latin typeface="helvetica neue"/>
              </a:rPr>
              <a:t>（用作疑問代名詞）哪一個，哪一些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417353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group of soldiers marching&#10;&#10;Description automatically generated with low confidence">
            <a:extLst>
              <a:ext uri="{FF2B5EF4-FFF2-40B4-BE49-F238E27FC236}">
                <a16:creationId xmlns:a16="http://schemas.microsoft.com/office/drawing/2014/main" id="{91294737-18BE-A79D-D463-9AA97EF9D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7A32BDD-B261-9459-7A9E-D5C1A7ACAB1B}"/>
              </a:ext>
            </a:extLst>
          </p:cNvPr>
          <p:cNvSpPr/>
          <p:nvPr/>
        </p:nvSpPr>
        <p:spPr>
          <a:xfrm rot="7101686">
            <a:off x="9086841" y="873784"/>
            <a:ext cx="2646948" cy="110799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333BB-F4E8-81DF-DD73-BB887EE61EA3}"/>
              </a:ext>
            </a:extLst>
          </p:cNvPr>
          <p:cNvSpPr txBox="1"/>
          <p:nvPr/>
        </p:nvSpPr>
        <p:spPr>
          <a:xfrm>
            <a:off x="7962765" y="0"/>
            <a:ext cx="4229235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What is he?</a:t>
            </a:r>
            <a:endParaRPr lang="en-GB" sz="6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40D9C-AA71-0E0B-E88C-E65199B382FB}"/>
              </a:ext>
            </a:extLst>
          </p:cNvPr>
          <p:cNvSpPr txBox="1"/>
          <p:nvPr/>
        </p:nvSpPr>
        <p:spPr>
          <a:xfrm>
            <a:off x="5800699" y="5750004"/>
            <a:ext cx="6391301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He is a line leader.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67327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group of soldiers marching&#10;&#10;Description automatically generated with low confidence">
            <a:extLst>
              <a:ext uri="{FF2B5EF4-FFF2-40B4-BE49-F238E27FC236}">
                <a16:creationId xmlns:a16="http://schemas.microsoft.com/office/drawing/2014/main" id="{91294737-18BE-A79D-D463-9AA97EF9D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7A32BDD-B261-9459-7A9E-D5C1A7ACAB1B}"/>
              </a:ext>
            </a:extLst>
          </p:cNvPr>
          <p:cNvSpPr/>
          <p:nvPr/>
        </p:nvSpPr>
        <p:spPr>
          <a:xfrm rot="7101686">
            <a:off x="9086841" y="873784"/>
            <a:ext cx="2646948" cy="110799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333BB-F4E8-81DF-DD73-BB887EE61EA3}"/>
              </a:ext>
            </a:extLst>
          </p:cNvPr>
          <p:cNvSpPr txBox="1"/>
          <p:nvPr/>
        </p:nvSpPr>
        <p:spPr>
          <a:xfrm>
            <a:off x="7962765" y="0"/>
            <a:ext cx="4214615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Which line?</a:t>
            </a:r>
            <a:endParaRPr lang="en-GB" sz="6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40D9C-AA71-0E0B-E88C-E65199B382FB}"/>
              </a:ext>
            </a:extLst>
          </p:cNvPr>
          <p:cNvSpPr txBox="1"/>
          <p:nvPr/>
        </p:nvSpPr>
        <p:spPr>
          <a:xfrm>
            <a:off x="9764883" y="5749994"/>
            <a:ext cx="2433680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Line 4.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28106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group of soldiers marching&#10;&#10;Description automatically generated with low confidence">
            <a:extLst>
              <a:ext uri="{FF2B5EF4-FFF2-40B4-BE49-F238E27FC236}">
                <a16:creationId xmlns:a16="http://schemas.microsoft.com/office/drawing/2014/main" id="{91294737-18BE-A79D-D463-9AA97EF9D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7A32BDD-B261-9459-7A9E-D5C1A7ACAB1B}"/>
              </a:ext>
            </a:extLst>
          </p:cNvPr>
          <p:cNvSpPr/>
          <p:nvPr/>
        </p:nvSpPr>
        <p:spPr>
          <a:xfrm rot="7101686">
            <a:off x="9086841" y="873784"/>
            <a:ext cx="2646948" cy="110799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333BB-F4E8-81DF-DD73-BB887EE61EA3}"/>
              </a:ext>
            </a:extLst>
          </p:cNvPr>
          <p:cNvSpPr txBox="1"/>
          <p:nvPr/>
        </p:nvSpPr>
        <p:spPr>
          <a:xfrm>
            <a:off x="4436544" y="-11"/>
            <a:ext cx="7755456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He is the line 4 leader.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235781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group of soldiers marching&#10;&#10;Description automatically generated with low confidence">
            <a:extLst>
              <a:ext uri="{FF2B5EF4-FFF2-40B4-BE49-F238E27FC236}">
                <a16:creationId xmlns:a16="http://schemas.microsoft.com/office/drawing/2014/main" id="{91294737-18BE-A79D-D463-9AA97EF9D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7A32BDD-B261-9459-7A9E-D5C1A7ACAB1B}"/>
              </a:ext>
            </a:extLst>
          </p:cNvPr>
          <p:cNvSpPr/>
          <p:nvPr/>
        </p:nvSpPr>
        <p:spPr>
          <a:xfrm rot="7101686">
            <a:off x="7220076" y="873784"/>
            <a:ext cx="2646948" cy="110799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333BB-F4E8-81DF-DD73-BB887EE61EA3}"/>
              </a:ext>
            </a:extLst>
          </p:cNvPr>
          <p:cNvSpPr txBox="1"/>
          <p:nvPr/>
        </p:nvSpPr>
        <p:spPr>
          <a:xfrm>
            <a:off x="6096000" y="0"/>
            <a:ext cx="4229235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What is he?</a:t>
            </a:r>
            <a:endParaRPr lang="en-GB" sz="6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40D9C-AA71-0E0B-E88C-E65199B382FB}"/>
              </a:ext>
            </a:extLst>
          </p:cNvPr>
          <p:cNvSpPr txBox="1"/>
          <p:nvPr/>
        </p:nvSpPr>
        <p:spPr>
          <a:xfrm>
            <a:off x="5800699" y="5750004"/>
            <a:ext cx="6391301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He is a line leader.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27873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92A269-7EA2-3B53-FAFF-C49405FDC413}"/>
              </a:ext>
            </a:extLst>
          </p:cNvPr>
          <p:cNvSpPr txBox="1"/>
          <p:nvPr/>
        </p:nvSpPr>
        <p:spPr>
          <a:xfrm>
            <a:off x="4714755" y="238539"/>
            <a:ext cx="2672969" cy="27327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650" spc="855" dirty="0">
                <a:solidFill>
                  <a:srgbClr val="D03D25"/>
                </a:solidFill>
                <a:latin typeface="Calibri"/>
                <a:cs typeface="Calibri"/>
              </a:rPr>
              <a:t>EA</a:t>
            </a:r>
            <a:endParaRPr sz="17650" dirty="0">
              <a:latin typeface="Calibri"/>
              <a:cs typeface="Calibri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E8025F7E-252F-9D84-A844-76EC4650A71D}"/>
              </a:ext>
            </a:extLst>
          </p:cNvPr>
          <p:cNvSpPr txBox="1">
            <a:spLocks/>
          </p:cNvSpPr>
          <p:nvPr/>
        </p:nvSpPr>
        <p:spPr>
          <a:xfrm>
            <a:off x="7099071" y="250998"/>
            <a:ext cx="2025318" cy="27203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17650" kern="0" spc="1510" dirty="0">
                <a:solidFill>
                  <a:sysClr val="windowText" lastClr="000000"/>
                </a:solidFill>
                <a:latin typeface="Calibri"/>
                <a:cs typeface="Calibri"/>
              </a:rPr>
              <a:t>D</a:t>
            </a:r>
            <a:endParaRPr lang="en-GB" sz="176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E4A6A771-9DA7-BC4B-BDD0-9105F2224C53}"/>
              </a:ext>
            </a:extLst>
          </p:cNvPr>
          <p:cNvSpPr txBox="1">
            <a:spLocks/>
          </p:cNvSpPr>
          <p:nvPr/>
        </p:nvSpPr>
        <p:spPr>
          <a:xfrm>
            <a:off x="3730070" y="269583"/>
            <a:ext cx="1273341" cy="27203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17650" kern="0" spc="1510" dirty="0">
                <a:solidFill>
                  <a:sysClr val="windowText" lastClr="000000"/>
                </a:solidFill>
                <a:latin typeface="Calibri"/>
                <a:cs typeface="Calibri"/>
              </a:rPr>
              <a:t>L</a:t>
            </a:r>
            <a:endParaRPr lang="en-GB" sz="17650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6A0CEB-4C03-81E3-7CE2-8B7CE0256004}"/>
              </a:ext>
            </a:extLst>
          </p:cNvPr>
          <p:cNvSpPr txBox="1"/>
          <p:nvPr/>
        </p:nvSpPr>
        <p:spPr>
          <a:xfrm>
            <a:off x="1200443" y="2372144"/>
            <a:ext cx="979111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buFont typeface="Arial" panose="020B0604020202020204" pitchFamily="34" charset="0"/>
              <a:buChar char="•"/>
            </a:pPr>
            <a:r>
              <a:rPr lang="en-US" altLang="zh-TW" b="0" i="0" dirty="0" err="1">
                <a:solidFill>
                  <a:srgbClr val="FFFFFF"/>
                </a:solidFill>
                <a:effectLst/>
                <a:latin typeface="helvetica neue"/>
              </a:rPr>
              <a:t>vt.</a:t>
            </a:r>
            <a:endParaRPr lang="en-US" altLang="zh-TW" b="0" i="0" dirty="0">
              <a:solidFill>
                <a:srgbClr val="FFFFFF"/>
              </a:solidFill>
              <a:effectLst/>
              <a:latin typeface="helvetica neue"/>
            </a:endParaRP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引導；領（路）；走在（隊伍等）的最前頭</a:t>
            </a:r>
          </a:p>
          <a:p>
            <a:pPr algn="ctr" fontAlgn="ctr">
              <a:buFont typeface="Arial" panose="020B0604020202020204" pitchFamily="34" charset="0"/>
              <a:buChar char="•"/>
            </a:pPr>
            <a:r>
              <a:rPr lang="en-US" altLang="zh-TW" sz="3600" b="0" i="0" dirty="0">
                <a:solidFill>
                  <a:srgbClr val="FFFFFF"/>
                </a:solidFill>
                <a:effectLst/>
                <a:latin typeface="helvetica neue"/>
              </a:rPr>
              <a:t>vi.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領路；通向，導致</a:t>
            </a:r>
            <a:r>
              <a:rPr lang="en-US" altLang="zh-TW" sz="3600" b="0" i="0" dirty="0">
                <a:solidFill>
                  <a:srgbClr val="FFFFFF"/>
                </a:solidFill>
                <a:effectLst/>
                <a:latin typeface="helvetica neue"/>
              </a:rPr>
              <a:t>n.[C]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指導，榜樣；領先地位</a:t>
            </a:r>
            <a:r>
              <a:rPr lang="en-US" altLang="zh-TW" sz="3600" b="0" i="0" dirty="0">
                <a:solidFill>
                  <a:srgbClr val="FFFFFF"/>
                </a:solidFill>
                <a:effectLst/>
                <a:latin typeface="helvetica neue"/>
              </a:rPr>
              <a:t>adj.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領先的；最重要的</a:t>
            </a:r>
          </a:p>
        </p:txBody>
      </p:sp>
    </p:spTree>
    <p:extLst>
      <p:ext uri="{BB962C8B-B14F-4D97-AF65-F5344CB8AC3E}">
        <p14:creationId xmlns:p14="http://schemas.microsoft.com/office/powerpoint/2010/main" val="253004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group of soldiers marching&#10;&#10;Description automatically generated with low confidence">
            <a:extLst>
              <a:ext uri="{FF2B5EF4-FFF2-40B4-BE49-F238E27FC236}">
                <a16:creationId xmlns:a16="http://schemas.microsoft.com/office/drawing/2014/main" id="{91294737-18BE-A79D-D463-9AA97EF9D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340D9C-AA71-0E0B-E88C-E65199B382FB}"/>
              </a:ext>
            </a:extLst>
          </p:cNvPr>
          <p:cNvSpPr txBox="1"/>
          <p:nvPr/>
        </p:nvSpPr>
        <p:spPr>
          <a:xfrm>
            <a:off x="4436544" y="5749994"/>
            <a:ext cx="7755456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He is the line 3 leader.</a:t>
            </a:r>
            <a:endParaRPr lang="en-GB" sz="6600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85374F7-B1BA-BE6F-49E7-46FA297407C4}"/>
              </a:ext>
            </a:extLst>
          </p:cNvPr>
          <p:cNvSpPr/>
          <p:nvPr/>
        </p:nvSpPr>
        <p:spPr>
          <a:xfrm rot="7101686">
            <a:off x="7220076" y="873784"/>
            <a:ext cx="2646948" cy="110799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8A48A6-02CA-FE1C-72FE-3155C2342F8D}"/>
              </a:ext>
            </a:extLst>
          </p:cNvPr>
          <p:cNvSpPr txBox="1"/>
          <p:nvPr/>
        </p:nvSpPr>
        <p:spPr>
          <a:xfrm>
            <a:off x="5611503" y="0"/>
            <a:ext cx="6587060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600" dirty="0"/>
              <a:t>Which line leader?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111648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6EA5CA-30BD-8DDE-5419-8723EF070C2A}"/>
              </a:ext>
            </a:extLst>
          </p:cNvPr>
          <p:cNvSpPr txBox="1"/>
          <p:nvPr/>
        </p:nvSpPr>
        <p:spPr>
          <a:xfrm>
            <a:off x="3490959" y="1028343"/>
            <a:ext cx="521008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0" dirty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en-US" sz="1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BA1C3E-3C8F-44B4-240B-4DADFF477C25}"/>
              </a:ext>
            </a:extLst>
          </p:cNvPr>
          <p:cNvSpPr txBox="1"/>
          <p:nvPr/>
        </p:nvSpPr>
        <p:spPr>
          <a:xfrm>
            <a:off x="2903458" y="3429000"/>
            <a:ext cx="638508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15000" dirty="0"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sz="1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8113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8702635-39EE-18D9-790F-0B63F19C7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" b="1"/>
          <a:stretch/>
        </p:blipFill>
        <p:spPr>
          <a:xfrm>
            <a:off x="20" y="2047752"/>
            <a:ext cx="8553137" cy="4810248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86481946-A103-B4EC-E71C-B91539976D12}"/>
              </a:ext>
            </a:extLst>
          </p:cNvPr>
          <p:cNvSpPr/>
          <p:nvPr/>
        </p:nvSpPr>
        <p:spPr>
          <a:xfrm rot="5400000">
            <a:off x="8748375" y="3921369"/>
            <a:ext cx="990600" cy="25527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8500967-EE37-1076-90B4-7061ED82FF34}"/>
              </a:ext>
            </a:extLst>
          </p:cNvPr>
          <p:cNvSpPr txBox="1"/>
          <p:nvPr/>
        </p:nvSpPr>
        <p:spPr>
          <a:xfrm>
            <a:off x="258817" y="322092"/>
            <a:ext cx="9847384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7200" spc="855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7200" spc="85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US" sz="7200" spc="855" dirty="0">
                <a:latin typeface="Arial" panose="020B0604020202020204" pitchFamily="34" charset="0"/>
                <a:cs typeface="Arial" panose="020B0604020202020204" pitchFamily="34" charset="0"/>
              </a:rPr>
              <a:t> she </a:t>
            </a:r>
            <a:r>
              <a:rPr lang="en-US" sz="7200" spc="855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sz="7200" spc="855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642</Words>
  <Application>Microsoft Office PowerPoint</Application>
  <PresentationFormat>Widescreen</PresentationFormat>
  <Paragraphs>168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helvetica neue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Jiles</dc:creator>
  <cp:lastModifiedBy>Anthony Jiles</cp:lastModifiedBy>
  <cp:revision>25</cp:revision>
  <dcterms:created xsi:type="dcterms:W3CDTF">2022-11-20T23:56:21Z</dcterms:created>
  <dcterms:modified xsi:type="dcterms:W3CDTF">2024-09-04T01:23:20Z</dcterms:modified>
</cp:coreProperties>
</file>